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6" r:id="rId5"/>
    <p:sldId id="259" r:id="rId6"/>
    <p:sldId id="267" r:id="rId7"/>
    <p:sldId id="268" r:id="rId8"/>
    <p:sldId id="269" r:id="rId9"/>
    <p:sldId id="273" r:id="rId10"/>
    <p:sldId id="271" r:id="rId11"/>
    <p:sldId id="274" r:id="rId12"/>
    <p:sldId id="275" r:id="rId13"/>
    <p:sldId id="279" r:id="rId14"/>
    <p:sldId id="276" r:id="rId15"/>
    <p:sldId id="277" r:id="rId16"/>
    <p:sldId id="265" r:id="rId17"/>
    <p:sldId id="278" r:id="rId18"/>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58"/>
  </p:normalViewPr>
  <p:slideViewPr>
    <p:cSldViewPr>
      <p:cViewPr varScale="1">
        <p:scale>
          <a:sx n="65" d="100"/>
          <a:sy n="65" d="100"/>
        </p:scale>
        <p:origin x="82" y="3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ata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ata7.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7.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46D4E5-D7B2-4C39-B18A-C005FCF4BC3C}"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062812F2-83A8-4E45-8848-59BB3122CF03}">
      <dgm:prSet/>
      <dgm:spPr/>
      <dgm:t>
        <a:bodyPr/>
        <a:lstStyle/>
        <a:p>
          <a:r>
            <a:rPr lang="en-CA" dirty="0"/>
            <a:t>Business Problem</a:t>
          </a:r>
          <a:endParaRPr lang="en-US" dirty="0"/>
        </a:p>
      </dgm:t>
    </dgm:pt>
    <dgm:pt modelId="{AD2BC3EB-1588-4E4E-91E3-E796483999E9}" type="parTrans" cxnId="{9F0E2FD3-5755-4649-B87B-E437DEA03812}">
      <dgm:prSet/>
      <dgm:spPr/>
      <dgm:t>
        <a:bodyPr/>
        <a:lstStyle/>
        <a:p>
          <a:endParaRPr lang="en-US"/>
        </a:p>
      </dgm:t>
    </dgm:pt>
    <dgm:pt modelId="{A718BFE2-CFEB-4052-A8BE-BB448960C656}" type="sibTrans" cxnId="{9F0E2FD3-5755-4649-B87B-E437DEA03812}">
      <dgm:prSet/>
      <dgm:spPr/>
      <dgm:t>
        <a:bodyPr/>
        <a:lstStyle/>
        <a:p>
          <a:endParaRPr lang="en-US"/>
        </a:p>
      </dgm:t>
    </dgm:pt>
    <dgm:pt modelId="{9242F57B-7040-48A3-97F6-609145734AB0}">
      <dgm:prSet/>
      <dgm:spPr/>
      <dgm:t>
        <a:bodyPr/>
        <a:lstStyle/>
        <a:p>
          <a:r>
            <a:rPr lang="en-CA" dirty="0"/>
            <a:t>Analytical Questions</a:t>
          </a:r>
          <a:endParaRPr lang="en-US" dirty="0"/>
        </a:p>
      </dgm:t>
    </dgm:pt>
    <dgm:pt modelId="{2A7268B5-89A2-49FE-94CA-477F0F3F301E}" type="parTrans" cxnId="{9CBD452E-4F3C-482E-B794-256124394A8F}">
      <dgm:prSet/>
      <dgm:spPr/>
      <dgm:t>
        <a:bodyPr/>
        <a:lstStyle/>
        <a:p>
          <a:endParaRPr lang="en-US"/>
        </a:p>
      </dgm:t>
    </dgm:pt>
    <dgm:pt modelId="{6954B7B7-0DA9-438A-AE37-9DE6A04FC835}" type="sibTrans" cxnId="{9CBD452E-4F3C-482E-B794-256124394A8F}">
      <dgm:prSet/>
      <dgm:spPr/>
      <dgm:t>
        <a:bodyPr/>
        <a:lstStyle/>
        <a:p>
          <a:endParaRPr lang="en-US"/>
        </a:p>
      </dgm:t>
    </dgm:pt>
    <dgm:pt modelId="{67742647-D3C1-4E74-BE8E-D4BBA6456FCF}">
      <dgm:prSet/>
      <dgm:spPr/>
      <dgm:t>
        <a:bodyPr/>
        <a:lstStyle/>
        <a:p>
          <a:r>
            <a:rPr lang="en-US" dirty="0"/>
            <a:t>Data set and Tools / Technologies</a:t>
          </a:r>
        </a:p>
      </dgm:t>
    </dgm:pt>
    <dgm:pt modelId="{A760CC30-C723-455F-BB2E-F5E40DA5306D}" type="parTrans" cxnId="{4729C701-EF56-45C7-AAC4-6097C7F36A79}">
      <dgm:prSet/>
      <dgm:spPr/>
      <dgm:t>
        <a:bodyPr/>
        <a:lstStyle/>
        <a:p>
          <a:endParaRPr lang="en-US"/>
        </a:p>
      </dgm:t>
    </dgm:pt>
    <dgm:pt modelId="{55B8E57D-1B3F-4273-9AC5-70CD21D7EFE1}" type="sibTrans" cxnId="{4729C701-EF56-45C7-AAC4-6097C7F36A79}">
      <dgm:prSet/>
      <dgm:spPr/>
      <dgm:t>
        <a:bodyPr/>
        <a:lstStyle/>
        <a:p>
          <a:endParaRPr lang="en-US"/>
        </a:p>
      </dgm:t>
    </dgm:pt>
    <dgm:pt modelId="{BF5EA6BB-86A5-408E-AFD0-8EB689A17E36}">
      <dgm:prSet/>
      <dgm:spPr/>
      <dgm:t>
        <a:bodyPr/>
        <a:lstStyle/>
        <a:p>
          <a:r>
            <a:rPr lang="en-CA" dirty="0"/>
            <a:t>Process Flow</a:t>
          </a:r>
          <a:endParaRPr lang="en-US" dirty="0"/>
        </a:p>
      </dgm:t>
    </dgm:pt>
    <dgm:pt modelId="{04A5FD93-45EE-4D4E-9FBB-0548479EAC0F}" type="parTrans" cxnId="{4175244C-2AC8-43B2-B4E5-86F4D912CB3A}">
      <dgm:prSet/>
      <dgm:spPr/>
      <dgm:t>
        <a:bodyPr/>
        <a:lstStyle/>
        <a:p>
          <a:endParaRPr lang="en-US"/>
        </a:p>
      </dgm:t>
    </dgm:pt>
    <dgm:pt modelId="{D7AB022D-EB1A-4650-9737-89154685F41D}" type="sibTrans" cxnId="{4175244C-2AC8-43B2-B4E5-86F4D912CB3A}">
      <dgm:prSet/>
      <dgm:spPr/>
      <dgm:t>
        <a:bodyPr/>
        <a:lstStyle/>
        <a:p>
          <a:endParaRPr lang="en-US"/>
        </a:p>
      </dgm:t>
    </dgm:pt>
    <dgm:pt modelId="{46B43E43-C78A-4546-A7DB-52134A483527}">
      <dgm:prSet/>
      <dgm:spPr/>
      <dgm:t>
        <a:bodyPr/>
        <a:lstStyle/>
        <a:p>
          <a:r>
            <a:rPr lang="en-CA" dirty="0"/>
            <a:t>Pre-processing output</a:t>
          </a:r>
          <a:endParaRPr lang="en-US" dirty="0"/>
        </a:p>
      </dgm:t>
    </dgm:pt>
    <dgm:pt modelId="{E83925AA-3C1B-486E-B901-F9960BCE541C}" type="parTrans" cxnId="{1A474E9A-E255-4B49-8B67-67A59C7361B8}">
      <dgm:prSet/>
      <dgm:spPr/>
      <dgm:t>
        <a:bodyPr/>
        <a:lstStyle/>
        <a:p>
          <a:endParaRPr lang="en-US"/>
        </a:p>
      </dgm:t>
    </dgm:pt>
    <dgm:pt modelId="{7EC89CD9-B30C-4363-AD05-E868A3546283}" type="sibTrans" cxnId="{1A474E9A-E255-4B49-8B67-67A59C7361B8}">
      <dgm:prSet/>
      <dgm:spPr/>
      <dgm:t>
        <a:bodyPr/>
        <a:lstStyle/>
        <a:p>
          <a:endParaRPr lang="en-US"/>
        </a:p>
      </dgm:t>
    </dgm:pt>
    <dgm:pt modelId="{5026E9EB-9B3D-4AD8-ABD8-357FC97ADF0B}">
      <dgm:prSet/>
      <dgm:spPr/>
      <dgm:t>
        <a:bodyPr/>
        <a:lstStyle/>
        <a:p>
          <a:r>
            <a:rPr lang="en-CA" dirty="0"/>
            <a:t>Implementation</a:t>
          </a:r>
          <a:endParaRPr lang="en-US" dirty="0"/>
        </a:p>
      </dgm:t>
    </dgm:pt>
    <dgm:pt modelId="{38282363-9D71-4034-A3F2-BFD15FD29797}" type="parTrans" cxnId="{93791250-623E-46B9-A2BF-9861FFEBB2D6}">
      <dgm:prSet/>
      <dgm:spPr/>
      <dgm:t>
        <a:bodyPr/>
        <a:lstStyle/>
        <a:p>
          <a:endParaRPr lang="en-US"/>
        </a:p>
      </dgm:t>
    </dgm:pt>
    <dgm:pt modelId="{CCED02D6-B8BF-4861-A6D4-C08B2745AF0D}" type="sibTrans" cxnId="{93791250-623E-46B9-A2BF-9861FFEBB2D6}">
      <dgm:prSet/>
      <dgm:spPr/>
      <dgm:t>
        <a:bodyPr/>
        <a:lstStyle/>
        <a:p>
          <a:endParaRPr lang="en-US"/>
        </a:p>
      </dgm:t>
    </dgm:pt>
    <dgm:pt modelId="{F78B868D-E7FA-4C68-B2B7-37121D11C867}">
      <dgm:prSet/>
      <dgm:spPr/>
      <dgm:t>
        <a:bodyPr/>
        <a:lstStyle/>
        <a:p>
          <a:r>
            <a:rPr lang="en-US" dirty="0"/>
            <a:t>Output Testing</a:t>
          </a:r>
        </a:p>
      </dgm:t>
    </dgm:pt>
    <dgm:pt modelId="{005D2DF9-F74E-40D7-8ADA-6A334406A78E}" type="parTrans" cxnId="{961C998F-D74F-4F73-ADC0-5BEB4340971A}">
      <dgm:prSet/>
      <dgm:spPr/>
      <dgm:t>
        <a:bodyPr/>
        <a:lstStyle/>
        <a:p>
          <a:endParaRPr lang="en-US"/>
        </a:p>
      </dgm:t>
    </dgm:pt>
    <dgm:pt modelId="{31E55973-08B0-4750-B038-20DC6D991C85}" type="sibTrans" cxnId="{961C998F-D74F-4F73-ADC0-5BEB4340971A}">
      <dgm:prSet/>
      <dgm:spPr/>
      <dgm:t>
        <a:bodyPr/>
        <a:lstStyle/>
        <a:p>
          <a:endParaRPr lang="en-US"/>
        </a:p>
      </dgm:t>
    </dgm:pt>
    <dgm:pt modelId="{8A5EBC15-9A0B-4A75-B39B-B44AADC6F9B2}">
      <dgm:prSet/>
      <dgm:spPr/>
      <dgm:t>
        <a:bodyPr/>
        <a:lstStyle/>
        <a:p>
          <a:r>
            <a:rPr lang="en-US" dirty="0"/>
            <a:t>Optimization</a:t>
          </a:r>
        </a:p>
      </dgm:t>
    </dgm:pt>
    <dgm:pt modelId="{09AF687A-3D53-481F-8C4F-0B543BCA63E8}" type="parTrans" cxnId="{8D0A10E9-F492-4C66-AB8A-296E4A99FFBD}">
      <dgm:prSet/>
      <dgm:spPr/>
      <dgm:t>
        <a:bodyPr/>
        <a:lstStyle/>
        <a:p>
          <a:endParaRPr lang="en-US"/>
        </a:p>
      </dgm:t>
    </dgm:pt>
    <dgm:pt modelId="{0A866FA6-0919-4E05-9CBD-43FE579C5976}" type="sibTrans" cxnId="{8D0A10E9-F492-4C66-AB8A-296E4A99FFBD}">
      <dgm:prSet/>
      <dgm:spPr/>
      <dgm:t>
        <a:bodyPr/>
        <a:lstStyle/>
        <a:p>
          <a:endParaRPr lang="en-US"/>
        </a:p>
      </dgm:t>
    </dgm:pt>
    <dgm:pt modelId="{7BE904E6-2AD2-7D4F-AF9A-95311ABCD154}">
      <dgm:prSet/>
      <dgm:spPr/>
      <dgm:t>
        <a:bodyPr/>
        <a:lstStyle/>
        <a:p>
          <a:r>
            <a:rPr lang="en-US" dirty="0"/>
            <a:t>Scope Statement</a:t>
          </a:r>
        </a:p>
      </dgm:t>
    </dgm:pt>
    <dgm:pt modelId="{F56A444B-93DB-C944-A6C7-5C7018DED506}" type="parTrans" cxnId="{566342CF-E2B9-1746-B2E0-64C7D7D26BE9}">
      <dgm:prSet/>
      <dgm:spPr/>
      <dgm:t>
        <a:bodyPr/>
        <a:lstStyle/>
        <a:p>
          <a:endParaRPr lang="en-US"/>
        </a:p>
      </dgm:t>
    </dgm:pt>
    <dgm:pt modelId="{67C4C5A6-9973-8841-A956-32BCE55B66BD}" type="sibTrans" cxnId="{566342CF-E2B9-1746-B2E0-64C7D7D26BE9}">
      <dgm:prSet/>
      <dgm:spPr/>
      <dgm:t>
        <a:bodyPr/>
        <a:lstStyle/>
        <a:p>
          <a:endParaRPr lang="en-US"/>
        </a:p>
      </dgm:t>
    </dgm:pt>
    <dgm:pt modelId="{49264288-6F7B-4A35-8DBC-F6C188743F60}" type="pres">
      <dgm:prSet presAssocID="{2746D4E5-D7B2-4C39-B18A-C005FCF4BC3C}" presName="vert0" presStyleCnt="0">
        <dgm:presLayoutVars>
          <dgm:dir/>
          <dgm:animOne val="branch"/>
          <dgm:animLvl val="lvl"/>
        </dgm:presLayoutVars>
      </dgm:prSet>
      <dgm:spPr/>
    </dgm:pt>
    <dgm:pt modelId="{A92F0CB4-3F37-476E-90F0-B4C500C4AA17}" type="pres">
      <dgm:prSet presAssocID="{062812F2-83A8-4E45-8848-59BB3122CF03}" presName="thickLine" presStyleLbl="alignNode1" presStyleIdx="0" presStyleCnt="9"/>
      <dgm:spPr/>
    </dgm:pt>
    <dgm:pt modelId="{E5C4C4EF-00F1-41B7-8E7F-5FAA8E5CE9F4}" type="pres">
      <dgm:prSet presAssocID="{062812F2-83A8-4E45-8848-59BB3122CF03}" presName="horz1" presStyleCnt="0"/>
      <dgm:spPr/>
    </dgm:pt>
    <dgm:pt modelId="{4784BAB3-B16A-418B-AD41-7D96C3563ECA}" type="pres">
      <dgm:prSet presAssocID="{062812F2-83A8-4E45-8848-59BB3122CF03}" presName="tx1" presStyleLbl="revTx" presStyleIdx="0" presStyleCnt="9"/>
      <dgm:spPr/>
    </dgm:pt>
    <dgm:pt modelId="{7D2BA899-4CAB-426E-8862-49A140E0229B}" type="pres">
      <dgm:prSet presAssocID="{062812F2-83A8-4E45-8848-59BB3122CF03}" presName="vert1" presStyleCnt="0"/>
      <dgm:spPr/>
    </dgm:pt>
    <dgm:pt modelId="{E59D72F3-F342-4595-999E-0FBB594C0696}" type="pres">
      <dgm:prSet presAssocID="{9242F57B-7040-48A3-97F6-609145734AB0}" presName="thickLine" presStyleLbl="alignNode1" presStyleIdx="1" presStyleCnt="9"/>
      <dgm:spPr/>
    </dgm:pt>
    <dgm:pt modelId="{3C05B88E-C93A-4EF9-A181-B4B474D26C44}" type="pres">
      <dgm:prSet presAssocID="{9242F57B-7040-48A3-97F6-609145734AB0}" presName="horz1" presStyleCnt="0"/>
      <dgm:spPr/>
    </dgm:pt>
    <dgm:pt modelId="{16F04D79-90CF-4C50-A8FA-01180DFD664F}" type="pres">
      <dgm:prSet presAssocID="{9242F57B-7040-48A3-97F6-609145734AB0}" presName="tx1" presStyleLbl="revTx" presStyleIdx="1" presStyleCnt="9"/>
      <dgm:spPr/>
    </dgm:pt>
    <dgm:pt modelId="{1652496D-3C02-49BA-BEF6-4A76C11C31D4}" type="pres">
      <dgm:prSet presAssocID="{9242F57B-7040-48A3-97F6-609145734AB0}" presName="vert1" presStyleCnt="0"/>
      <dgm:spPr/>
    </dgm:pt>
    <dgm:pt modelId="{91A43B22-65C0-5A4E-85D1-677FBB79987D}" type="pres">
      <dgm:prSet presAssocID="{7BE904E6-2AD2-7D4F-AF9A-95311ABCD154}" presName="thickLine" presStyleLbl="alignNode1" presStyleIdx="2" presStyleCnt="9"/>
      <dgm:spPr/>
    </dgm:pt>
    <dgm:pt modelId="{01166329-CED5-D444-A2D9-A2130D0A4E69}" type="pres">
      <dgm:prSet presAssocID="{7BE904E6-2AD2-7D4F-AF9A-95311ABCD154}" presName="horz1" presStyleCnt="0"/>
      <dgm:spPr/>
    </dgm:pt>
    <dgm:pt modelId="{00DE8090-88D0-A848-8BA5-77DB6E583613}" type="pres">
      <dgm:prSet presAssocID="{7BE904E6-2AD2-7D4F-AF9A-95311ABCD154}" presName="tx1" presStyleLbl="revTx" presStyleIdx="2" presStyleCnt="9"/>
      <dgm:spPr/>
    </dgm:pt>
    <dgm:pt modelId="{2C0FB024-B305-A44B-B90A-E8696CF6FDD0}" type="pres">
      <dgm:prSet presAssocID="{7BE904E6-2AD2-7D4F-AF9A-95311ABCD154}" presName="vert1" presStyleCnt="0"/>
      <dgm:spPr/>
    </dgm:pt>
    <dgm:pt modelId="{EFAC4A3F-C3C7-498D-B531-64A32C2748B1}" type="pres">
      <dgm:prSet presAssocID="{67742647-D3C1-4E74-BE8E-D4BBA6456FCF}" presName="thickLine" presStyleLbl="alignNode1" presStyleIdx="3" presStyleCnt="9"/>
      <dgm:spPr/>
    </dgm:pt>
    <dgm:pt modelId="{04DD3688-3A0C-4F20-A47B-4D360F7B7AFF}" type="pres">
      <dgm:prSet presAssocID="{67742647-D3C1-4E74-BE8E-D4BBA6456FCF}" presName="horz1" presStyleCnt="0"/>
      <dgm:spPr/>
    </dgm:pt>
    <dgm:pt modelId="{CC08E46D-D318-4A3E-959B-7CE465A1AFBE}" type="pres">
      <dgm:prSet presAssocID="{67742647-D3C1-4E74-BE8E-D4BBA6456FCF}" presName="tx1" presStyleLbl="revTx" presStyleIdx="3" presStyleCnt="9"/>
      <dgm:spPr/>
    </dgm:pt>
    <dgm:pt modelId="{E3015C50-13D1-4E0C-A9FE-F82290CD6BA1}" type="pres">
      <dgm:prSet presAssocID="{67742647-D3C1-4E74-BE8E-D4BBA6456FCF}" presName="vert1" presStyleCnt="0"/>
      <dgm:spPr/>
    </dgm:pt>
    <dgm:pt modelId="{CAA3342F-4A90-4AFB-A6B5-3B97921AA9F3}" type="pres">
      <dgm:prSet presAssocID="{BF5EA6BB-86A5-408E-AFD0-8EB689A17E36}" presName="thickLine" presStyleLbl="alignNode1" presStyleIdx="4" presStyleCnt="9"/>
      <dgm:spPr/>
    </dgm:pt>
    <dgm:pt modelId="{4B315904-FD2C-41BC-96B1-5C879627B82C}" type="pres">
      <dgm:prSet presAssocID="{BF5EA6BB-86A5-408E-AFD0-8EB689A17E36}" presName="horz1" presStyleCnt="0"/>
      <dgm:spPr/>
    </dgm:pt>
    <dgm:pt modelId="{C6FE4553-01C1-446D-BF87-F3C22370FD7D}" type="pres">
      <dgm:prSet presAssocID="{BF5EA6BB-86A5-408E-AFD0-8EB689A17E36}" presName="tx1" presStyleLbl="revTx" presStyleIdx="4" presStyleCnt="9"/>
      <dgm:spPr/>
    </dgm:pt>
    <dgm:pt modelId="{4298876D-C801-4809-A3AA-6426D4F0F23A}" type="pres">
      <dgm:prSet presAssocID="{BF5EA6BB-86A5-408E-AFD0-8EB689A17E36}" presName="vert1" presStyleCnt="0"/>
      <dgm:spPr/>
    </dgm:pt>
    <dgm:pt modelId="{D9C38B07-A1FD-4A7C-AEF7-3BF2B6682E9C}" type="pres">
      <dgm:prSet presAssocID="{46B43E43-C78A-4546-A7DB-52134A483527}" presName="thickLine" presStyleLbl="alignNode1" presStyleIdx="5" presStyleCnt="9"/>
      <dgm:spPr/>
    </dgm:pt>
    <dgm:pt modelId="{256FF8CB-7D0B-43CA-A16F-38B580A7D1CD}" type="pres">
      <dgm:prSet presAssocID="{46B43E43-C78A-4546-A7DB-52134A483527}" presName="horz1" presStyleCnt="0"/>
      <dgm:spPr/>
    </dgm:pt>
    <dgm:pt modelId="{1B909B11-DD43-4829-BE83-ED5302CBB8F9}" type="pres">
      <dgm:prSet presAssocID="{46B43E43-C78A-4546-A7DB-52134A483527}" presName="tx1" presStyleLbl="revTx" presStyleIdx="5" presStyleCnt="9"/>
      <dgm:spPr/>
    </dgm:pt>
    <dgm:pt modelId="{9CD6D8B5-4684-413B-9772-E8B2682B3760}" type="pres">
      <dgm:prSet presAssocID="{46B43E43-C78A-4546-A7DB-52134A483527}" presName="vert1" presStyleCnt="0"/>
      <dgm:spPr/>
    </dgm:pt>
    <dgm:pt modelId="{59A34EC7-4945-4D5F-AC17-0B7D78FAF674}" type="pres">
      <dgm:prSet presAssocID="{5026E9EB-9B3D-4AD8-ABD8-357FC97ADF0B}" presName="thickLine" presStyleLbl="alignNode1" presStyleIdx="6" presStyleCnt="9"/>
      <dgm:spPr/>
    </dgm:pt>
    <dgm:pt modelId="{C9425A1B-A8C3-46B4-9297-280A77468519}" type="pres">
      <dgm:prSet presAssocID="{5026E9EB-9B3D-4AD8-ABD8-357FC97ADF0B}" presName="horz1" presStyleCnt="0"/>
      <dgm:spPr/>
    </dgm:pt>
    <dgm:pt modelId="{83A1187D-79F8-4C85-88CF-015353B5A6C6}" type="pres">
      <dgm:prSet presAssocID="{5026E9EB-9B3D-4AD8-ABD8-357FC97ADF0B}" presName="tx1" presStyleLbl="revTx" presStyleIdx="6" presStyleCnt="9"/>
      <dgm:spPr/>
    </dgm:pt>
    <dgm:pt modelId="{1110836B-E781-4C8B-92DF-7CCAD6C4DFD7}" type="pres">
      <dgm:prSet presAssocID="{5026E9EB-9B3D-4AD8-ABD8-357FC97ADF0B}" presName="vert1" presStyleCnt="0"/>
      <dgm:spPr/>
    </dgm:pt>
    <dgm:pt modelId="{8C8E8FF4-9FA0-4FC7-B984-90C43E4AFB66}" type="pres">
      <dgm:prSet presAssocID="{F78B868D-E7FA-4C68-B2B7-37121D11C867}" presName="thickLine" presStyleLbl="alignNode1" presStyleIdx="7" presStyleCnt="9"/>
      <dgm:spPr/>
    </dgm:pt>
    <dgm:pt modelId="{4B52050C-850B-492D-A904-B21619E3B88F}" type="pres">
      <dgm:prSet presAssocID="{F78B868D-E7FA-4C68-B2B7-37121D11C867}" presName="horz1" presStyleCnt="0"/>
      <dgm:spPr/>
    </dgm:pt>
    <dgm:pt modelId="{1D6DA8A5-9FDD-4CE6-AED7-3550698AEF63}" type="pres">
      <dgm:prSet presAssocID="{F78B868D-E7FA-4C68-B2B7-37121D11C867}" presName="tx1" presStyleLbl="revTx" presStyleIdx="7" presStyleCnt="9"/>
      <dgm:spPr/>
    </dgm:pt>
    <dgm:pt modelId="{7060490F-B163-44D3-BC51-01BBD94D0249}" type="pres">
      <dgm:prSet presAssocID="{F78B868D-E7FA-4C68-B2B7-37121D11C867}" presName="vert1" presStyleCnt="0"/>
      <dgm:spPr/>
    </dgm:pt>
    <dgm:pt modelId="{F45ED154-95CB-498B-B601-4FAC28669D86}" type="pres">
      <dgm:prSet presAssocID="{8A5EBC15-9A0B-4A75-B39B-B44AADC6F9B2}" presName="thickLine" presStyleLbl="alignNode1" presStyleIdx="8" presStyleCnt="9"/>
      <dgm:spPr/>
    </dgm:pt>
    <dgm:pt modelId="{245927FF-D2F9-442F-BEC9-24A385497633}" type="pres">
      <dgm:prSet presAssocID="{8A5EBC15-9A0B-4A75-B39B-B44AADC6F9B2}" presName="horz1" presStyleCnt="0"/>
      <dgm:spPr/>
    </dgm:pt>
    <dgm:pt modelId="{55988BFB-DB09-48BB-BD84-DECE05C60B60}" type="pres">
      <dgm:prSet presAssocID="{8A5EBC15-9A0B-4A75-B39B-B44AADC6F9B2}" presName="tx1" presStyleLbl="revTx" presStyleIdx="8" presStyleCnt="9"/>
      <dgm:spPr/>
    </dgm:pt>
    <dgm:pt modelId="{89ADEA3B-183F-4158-9EE9-632F4B450DAE}" type="pres">
      <dgm:prSet presAssocID="{8A5EBC15-9A0B-4A75-B39B-B44AADC6F9B2}" presName="vert1" presStyleCnt="0"/>
      <dgm:spPr/>
    </dgm:pt>
  </dgm:ptLst>
  <dgm:cxnLst>
    <dgm:cxn modelId="{4729C701-EF56-45C7-AAC4-6097C7F36A79}" srcId="{2746D4E5-D7B2-4C39-B18A-C005FCF4BC3C}" destId="{67742647-D3C1-4E74-BE8E-D4BBA6456FCF}" srcOrd="3" destOrd="0" parTransId="{A760CC30-C723-455F-BB2E-F5E40DA5306D}" sibTransId="{55B8E57D-1B3F-4273-9AC5-70CD21D7EFE1}"/>
    <dgm:cxn modelId="{16554D12-D821-4729-9456-0D281FDFE684}" type="presOf" srcId="{2746D4E5-D7B2-4C39-B18A-C005FCF4BC3C}" destId="{49264288-6F7B-4A35-8DBC-F6C188743F60}" srcOrd="0" destOrd="0" presId="urn:microsoft.com/office/officeart/2008/layout/LinedList"/>
    <dgm:cxn modelId="{9CBD452E-4F3C-482E-B794-256124394A8F}" srcId="{2746D4E5-D7B2-4C39-B18A-C005FCF4BC3C}" destId="{9242F57B-7040-48A3-97F6-609145734AB0}" srcOrd="1" destOrd="0" parTransId="{2A7268B5-89A2-49FE-94CA-477F0F3F301E}" sibTransId="{6954B7B7-0DA9-438A-AE37-9DE6A04FC835}"/>
    <dgm:cxn modelId="{25184C45-C27C-2C48-9938-A2E2642BB7BE}" type="presOf" srcId="{67742647-D3C1-4E74-BE8E-D4BBA6456FCF}" destId="{CC08E46D-D318-4A3E-959B-7CE465A1AFBE}" srcOrd="0" destOrd="0" presId="urn:microsoft.com/office/officeart/2008/layout/LinedList"/>
    <dgm:cxn modelId="{4175244C-2AC8-43B2-B4E5-86F4D912CB3A}" srcId="{2746D4E5-D7B2-4C39-B18A-C005FCF4BC3C}" destId="{BF5EA6BB-86A5-408E-AFD0-8EB689A17E36}" srcOrd="4" destOrd="0" parTransId="{04A5FD93-45EE-4D4E-9FBB-0548479EAC0F}" sibTransId="{D7AB022D-EB1A-4650-9737-89154685F41D}"/>
    <dgm:cxn modelId="{93791250-623E-46B9-A2BF-9861FFEBB2D6}" srcId="{2746D4E5-D7B2-4C39-B18A-C005FCF4BC3C}" destId="{5026E9EB-9B3D-4AD8-ABD8-357FC97ADF0B}" srcOrd="6" destOrd="0" parTransId="{38282363-9D71-4034-A3F2-BFD15FD29797}" sibTransId="{CCED02D6-B8BF-4861-A6D4-C08B2745AF0D}"/>
    <dgm:cxn modelId="{961C998F-D74F-4F73-ADC0-5BEB4340971A}" srcId="{2746D4E5-D7B2-4C39-B18A-C005FCF4BC3C}" destId="{F78B868D-E7FA-4C68-B2B7-37121D11C867}" srcOrd="7" destOrd="0" parTransId="{005D2DF9-F74E-40D7-8ADA-6A334406A78E}" sibTransId="{31E55973-08B0-4750-B038-20DC6D991C85}"/>
    <dgm:cxn modelId="{C5532292-32F1-DF49-BB3F-B7A607B480CF}" type="presOf" srcId="{F78B868D-E7FA-4C68-B2B7-37121D11C867}" destId="{1D6DA8A5-9FDD-4CE6-AED7-3550698AEF63}" srcOrd="0" destOrd="0" presId="urn:microsoft.com/office/officeart/2008/layout/LinedList"/>
    <dgm:cxn modelId="{30B9E593-D27A-AB48-AAA5-5437609AD555}" type="presOf" srcId="{062812F2-83A8-4E45-8848-59BB3122CF03}" destId="{4784BAB3-B16A-418B-AD41-7D96C3563ECA}" srcOrd="0" destOrd="0" presId="urn:microsoft.com/office/officeart/2008/layout/LinedList"/>
    <dgm:cxn modelId="{4FA2C895-1437-FC45-A634-890E3EAE820C}" type="presOf" srcId="{BF5EA6BB-86A5-408E-AFD0-8EB689A17E36}" destId="{C6FE4553-01C1-446D-BF87-F3C22370FD7D}" srcOrd="0" destOrd="0" presId="urn:microsoft.com/office/officeart/2008/layout/LinedList"/>
    <dgm:cxn modelId="{8E9D2597-6E3A-6249-8614-7A9A840273FC}" type="presOf" srcId="{7BE904E6-2AD2-7D4F-AF9A-95311ABCD154}" destId="{00DE8090-88D0-A848-8BA5-77DB6E583613}" srcOrd="0" destOrd="0" presId="urn:microsoft.com/office/officeart/2008/layout/LinedList"/>
    <dgm:cxn modelId="{1A474E9A-E255-4B49-8B67-67A59C7361B8}" srcId="{2746D4E5-D7B2-4C39-B18A-C005FCF4BC3C}" destId="{46B43E43-C78A-4546-A7DB-52134A483527}" srcOrd="5" destOrd="0" parTransId="{E83925AA-3C1B-486E-B901-F9960BCE541C}" sibTransId="{7EC89CD9-B30C-4363-AD05-E868A3546283}"/>
    <dgm:cxn modelId="{566342CF-E2B9-1746-B2E0-64C7D7D26BE9}" srcId="{2746D4E5-D7B2-4C39-B18A-C005FCF4BC3C}" destId="{7BE904E6-2AD2-7D4F-AF9A-95311ABCD154}" srcOrd="2" destOrd="0" parTransId="{F56A444B-93DB-C944-A6C7-5C7018DED506}" sibTransId="{67C4C5A6-9973-8841-A956-32BCE55B66BD}"/>
    <dgm:cxn modelId="{9F0E2FD3-5755-4649-B87B-E437DEA03812}" srcId="{2746D4E5-D7B2-4C39-B18A-C005FCF4BC3C}" destId="{062812F2-83A8-4E45-8848-59BB3122CF03}" srcOrd="0" destOrd="0" parTransId="{AD2BC3EB-1588-4E4E-91E3-E796483999E9}" sibTransId="{A718BFE2-CFEB-4052-A8BE-BB448960C656}"/>
    <dgm:cxn modelId="{2E7249D5-CA87-794E-9C55-1F367E618834}" type="presOf" srcId="{8A5EBC15-9A0B-4A75-B39B-B44AADC6F9B2}" destId="{55988BFB-DB09-48BB-BD84-DECE05C60B60}" srcOrd="0" destOrd="0" presId="urn:microsoft.com/office/officeart/2008/layout/LinedList"/>
    <dgm:cxn modelId="{96457DDB-CB03-6E49-BAB3-1A70731DFB78}" type="presOf" srcId="{5026E9EB-9B3D-4AD8-ABD8-357FC97ADF0B}" destId="{83A1187D-79F8-4C85-88CF-015353B5A6C6}" srcOrd="0" destOrd="0" presId="urn:microsoft.com/office/officeart/2008/layout/LinedList"/>
    <dgm:cxn modelId="{AE398CDE-3777-844F-B6BE-74D66D3DFA92}" type="presOf" srcId="{46B43E43-C78A-4546-A7DB-52134A483527}" destId="{1B909B11-DD43-4829-BE83-ED5302CBB8F9}" srcOrd="0" destOrd="0" presId="urn:microsoft.com/office/officeart/2008/layout/LinedList"/>
    <dgm:cxn modelId="{8D0A10E9-F492-4C66-AB8A-296E4A99FFBD}" srcId="{2746D4E5-D7B2-4C39-B18A-C005FCF4BC3C}" destId="{8A5EBC15-9A0B-4A75-B39B-B44AADC6F9B2}" srcOrd="8" destOrd="0" parTransId="{09AF687A-3D53-481F-8C4F-0B543BCA63E8}" sibTransId="{0A866FA6-0919-4E05-9CBD-43FE579C5976}"/>
    <dgm:cxn modelId="{01EC0FF2-32BF-1B45-A45D-0C1ABC372E3F}" type="presOf" srcId="{9242F57B-7040-48A3-97F6-609145734AB0}" destId="{16F04D79-90CF-4C50-A8FA-01180DFD664F}" srcOrd="0" destOrd="0" presId="urn:microsoft.com/office/officeart/2008/layout/LinedList"/>
    <dgm:cxn modelId="{A304BF82-36EF-2945-B748-59B89D6E1A81}" type="presParOf" srcId="{49264288-6F7B-4A35-8DBC-F6C188743F60}" destId="{A92F0CB4-3F37-476E-90F0-B4C500C4AA17}" srcOrd="0" destOrd="0" presId="urn:microsoft.com/office/officeart/2008/layout/LinedList"/>
    <dgm:cxn modelId="{9876C8B2-8EAB-7D4B-9018-8C31CF858289}" type="presParOf" srcId="{49264288-6F7B-4A35-8DBC-F6C188743F60}" destId="{E5C4C4EF-00F1-41B7-8E7F-5FAA8E5CE9F4}" srcOrd="1" destOrd="0" presId="urn:microsoft.com/office/officeart/2008/layout/LinedList"/>
    <dgm:cxn modelId="{89BAF42A-03EA-EC4E-94F2-1AEFE5092A98}" type="presParOf" srcId="{E5C4C4EF-00F1-41B7-8E7F-5FAA8E5CE9F4}" destId="{4784BAB3-B16A-418B-AD41-7D96C3563ECA}" srcOrd="0" destOrd="0" presId="urn:microsoft.com/office/officeart/2008/layout/LinedList"/>
    <dgm:cxn modelId="{9B2CFEE8-A9C9-9F41-81DF-119735567BE9}" type="presParOf" srcId="{E5C4C4EF-00F1-41B7-8E7F-5FAA8E5CE9F4}" destId="{7D2BA899-4CAB-426E-8862-49A140E0229B}" srcOrd="1" destOrd="0" presId="urn:microsoft.com/office/officeart/2008/layout/LinedList"/>
    <dgm:cxn modelId="{7728EC12-5B7C-EF48-9EA5-A6371E48704F}" type="presParOf" srcId="{49264288-6F7B-4A35-8DBC-F6C188743F60}" destId="{E59D72F3-F342-4595-999E-0FBB594C0696}" srcOrd="2" destOrd="0" presId="urn:microsoft.com/office/officeart/2008/layout/LinedList"/>
    <dgm:cxn modelId="{723F0B8B-A3F5-A249-A468-075EF900C2A3}" type="presParOf" srcId="{49264288-6F7B-4A35-8DBC-F6C188743F60}" destId="{3C05B88E-C93A-4EF9-A181-B4B474D26C44}" srcOrd="3" destOrd="0" presId="urn:microsoft.com/office/officeart/2008/layout/LinedList"/>
    <dgm:cxn modelId="{D09DAC4E-A1E1-3A4F-BD5B-216F94CDC887}" type="presParOf" srcId="{3C05B88E-C93A-4EF9-A181-B4B474D26C44}" destId="{16F04D79-90CF-4C50-A8FA-01180DFD664F}" srcOrd="0" destOrd="0" presId="urn:microsoft.com/office/officeart/2008/layout/LinedList"/>
    <dgm:cxn modelId="{78C177C0-6A6F-6E40-A42A-CFA39E3E626B}" type="presParOf" srcId="{3C05B88E-C93A-4EF9-A181-B4B474D26C44}" destId="{1652496D-3C02-49BA-BEF6-4A76C11C31D4}" srcOrd="1" destOrd="0" presId="urn:microsoft.com/office/officeart/2008/layout/LinedList"/>
    <dgm:cxn modelId="{A88F5BB7-9727-1747-A3EB-F201AE970A78}" type="presParOf" srcId="{49264288-6F7B-4A35-8DBC-F6C188743F60}" destId="{91A43B22-65C0-5A4E-85D1-677FBB79987D}" srcOrd="4" destOrd="0" presId="urn:microsoft.com/office/officeart/2008/layout/LinedList"/>
    <dgm:cxn modelId="{8D1E6559-A798-6D4C-A41C-D789FAAE369B}" type="presParOf" srcId="{49264288-6F7B-4A35-8DBC-F6C188743F60}" destId="{01166329-CED5-D444-A2D9-A2130D0A4E69}" srcOrd="5" destOrd="0" presId="urn:microsoft.com/office/officeart/2008/layout/LinedList"/>
    <dgm:cxn modelId="{3CFA0E1D-41AF-9049-A453-AE33CA45DF0E}" type="presParOf" srcId="{01166329-CED5-D444-A2D9-A2130D0A4E69}" destId="{00DE8090-88D0-A848-8BA5-77DB6E583613}" srcOrd="0" destOrd="0" presId="urn:microsoft.com/office/officeart/2008/layout/LinedList"/>
    <dgm:cxn modelId="{C5C7A9D4-9F5D-2D49-9833-FB74298349BD}" type="presParOf" srcId="{01166329-CED5-D444-A2D9-A2130D0A4E69}" destId="{2C0FB024-B305-A44B-B90A-E8696CF6FDD0}" srcOrd="1" destOrd="0" presId="urn:microsoft.com/office/officeart/2008/layout/LinedList"/>
    <dgm:cxn modelId="{15214A1F-9EC1-064E-9B88-686DCA4987CD}" type="presParOf" srcId="{49264288-6F7B-4A35-8DBC-F6C188743F60}" destId="{EFAC4A3F-C3C7-498D-B531-64A32C2748B1}" srcOrd="6" destOrd="0" presId="urn:microsoft.com/office/officeart/2008/layout/LinedList"/>
    <dgm:cxn modelId="{F8B8539A-AD04-5645-AE63-6C919D5B1818}" type="presParOf" srcId="{49264288-6F7B-4A35-8DBC-F6C188743F60}" destId="{04DD3688-3A0C-4F20-A47B-4D360F7B7AFF}" srcOrd="7" destOrd="0" presId="urn:microsoft.com/office/officeart/2008/layout/LinedList"/>
    <dgm:cxn modelId="{F3F1473D-E375-5840-9A20-9E63378C554A}" type="presParOf" srcId="{04DD3688-3A0C-4F20-A47B-4D360F7B7AFF}" destId="{CC08E46D-D318-4A3E-959B-7CE465A1AFBE}" srcOrd="0" destOrd="0" presId="urn:microsoft.com/office/officeart/2008/layout/LinedList"/>
    <dgm:cxn modelId="{BCE93B3A-B02D-BA4F-8809-85ED33D95F1C}" type="presParOf" srcId="{04DD3688-3A0C-4F20-A47B-4D360F7B7AFF}" destId="{E3015C50-13D1-4E0C-A9FE-F82290CD6BA1}" srcOrd="1" destOrd="0" presId="urn:microsoft.com/office/officeart/2008/layout/LinedList"/>
    <dgm:cxn modelId="{6A1F365D-8AB6-F843-AA9F-8F2F5006368C}" type="presParOf" srcId="{49264288-6F7B-4A35-8DBC-F6C188743F60}" destId="{CAA3342F-4A90-4AFB-A6B5-3B97921AA9F3}" srcOrd="8" destOrd="0" presId="urn:microsoft.com/office/officeart/2008/layout/LinedList"/>
    <dgm:cxn modelId="{32EA82F3-4C43-4D43-B0E6-F40B59CE4AD5}" type="presParOf" srcId="{49264288-6F7B-4A35-8DBC-F6C188743F60}" destId="{4B315904-FD2C-41BC-96B1-5C879627B82C}" srcOrd="9" destOrd="0" presId="urn:microsoft.com/office/officeart/2008/layout/LinedList"/>
    <dgm:cxn modelId="{84EBB2A6-2AB1-E64B-AE81-74147252A09F}" type="presParOf" srcId="{4B315904-FD2C-41BC-96B1-5C879627B82C}" destId="{C6FE4553-01C1-446D-BF87-F3C22370FD7D}" srcOrd="0" destOrd="0" presId="urn:microsoft.com/office/officeart/2008/layout/LinedList"/>
    <dgm:cxn modelId="{4CD6FB9B-C581-3340-A783-A2C51B921BB0}" type="presParOf" srcId="{4B315904-FD2C-41BC-96B1-5C879627B82C}" destId="{4298876D-C801-4809-A3AA-6426D4F0F23A}" srcOrd="1" destOrd="0" presId="urn:microsoft.com/office/officeart/2008/layout/LinedList"/>
    <dgm:cxn modelId="{7A500672-DF6C-CD44-883E-C34B591022B8}" type="presParOf" srcId="{49264288-6F7B-4A35-8DBC-F6C188743F60}" destId="{D9C38B07-A1FD-4A7C-AEF7-3BF2B6682E9C}" srcOrd="10" destOrd="0" presId="urn:microsoft.com/office/officeart/2008/layout/LinedList"/>
    <dgm:cxn modelId="{F96D10DF-9077-D84F-B991-8E965CE790BA}" type="presParOf" srcId="{49264288-6F7B-4A35-8DBC-F6C188743F60}" destId="{256FF8CB-7D0B-43CA-A16F-38B580A7D1CD}" srcOrd="11" destOrd="0" presId="urn:microsoft.com/office/officeart/2008/layout/LinedList"/>
    <dgm:cxn modelId="{801BF80F-2149-BC47-914E-1FF18669C72E}" type="presParOf" srcId="{256FF8CB-7D0B-43CA-A16F-38B580A7D1CD}" destId="{1B909B11-DD43-4829-BE83-ED5302CBB8F9}" srcOrd="0" destOrd="0" presId="urn:microsoft.com/office/officeart/2008/layout/LinedList"/>
    <dgm:cxn modelId="{7CB118A9-1E72-B04F-AFD3-AFAD4A839C30}" type="presParOf" srcId="{256FF8CB-7D0B-43CA-A16F-38B580A7D1CD}" destId="{9CD6D8B5-4684-413B-9772-E8B2682B3760}" srcOrd="1" destOrd="0" presId="urn:microsoft.com/office/officeart/2008/layout/LinedList"/>
    <dgm:cxn modelId="{63E52B36-0DF6-C741-B896-756098902A70}" type="presParOf" srcId="{49264288-6F7B-4A35-8DBC-F6C188743F60}" destId="{59A34EC7-4945-4D5F-AC17-0B7D78FAF674}" srcOrd="12" destOrd="0" presId="urn:microsoft.com/office/officeart/2008/layout/LinedList"/>
    <dgm:cxn modelId="{C9647DCD-1C8E-CB4E-8300-3D6BD95DA31C}" type="presParOf" srcId="{49264288-6F7B-4A35-8DBC-F6C188743F60}" destId="{C9425A1B-A8C3-46B4-9297-280A77468519}" srcOrd="13" destOrd="0" presId="urn:microsoft.com/office/officeart/2008/layout/LinedList"/>
    <dgm:cxn modelId="{85225F56-4EE0-9642-AE9C-206191AF867A}" type="presParOf" srcId="{C9425A1B-A8C3-46B4-9297-280A77468519}" destId="{83A1187D-79F8-4C85-88CF-015353B5A6C6}" srcOrd="0" destOrd="0" presId="urn:microsoft.com/office/officeart/2008/layout/LinedList"/>
    <dgm:cxn modelId="{79334F85-D9A9-C649-B388-05F2730B05FF}" type="presParOf" srcId="{C9425A1B-A8C3-46B4-9297-280A77468519}" destId="{1110836B-E781-4C8B-92DF-7CCAD6C4DFD7}" srcOrd="1" destOrd="0" presId="urn:microsoft.com/office/officeart/2008/layout/LinedList"/>
    <dgm:cxn modelId="{36E4882C-6C30-914E-8D0A-D044D4692D9F}" type="presParOf" srcId="{49264288-6F7B-4A35-8DBC-F6C188743F60}" destId="{8C8E8FF4-9FA0-4FC7-B984-90C43E4AFB66}" srcOrd="14" destOrd="0" presId="urn:microsoft.com/office/officeart/2008/layout/LinedList"/>
    <dgm:cxn modelId="{0121C0D0-9D46-C643-B31D-E80905AE6CE5}" type="presParOf" srcId="{49264288-6F7B-4A35-8DBC-F6C188743F60}" destId="{4B52050C-850B-492D-A904-B21619E3B88F}" srcOrd="15" destOrd="0" presId="urn:microsoft.com/office/officeart/2008/layout/LinedList"/>
    <dgm:cxn modelId="{E486C494-2970-1245-BA6F-44BF2AFB034B}" type="presParOf" srcId="{4B52050C-850B-492D-A904-B21619E3B88F}" destId="{1D6DA8A5-9FDD-4CE6-AED7-3550698AEF63}" srcOrd="0" destOrd="0" presId="urn:microsoft.com/office/officeart/2008/layout/LinedList"/>
    <dgm:cxn modelId="{9370B62E-7DD2-4E4C-B847-4B679F39B457}" type="presParOf" srcId="{4B52050C-850B-492D-A904-B21619E3B88F}" destId="{7060490F-B163-44D3-BC51-01BBD94D0249}" srcOrd="1" destOrd="0" presId="urn:microsoft.com/office/officeart/2008/layout/LinedList"/>
    <dgm:cxn modelId="{DF93B2EF-E365-9548-9237-93A68837DEDF}" type="presParOf" srcId="{49264288-6F7B-4A35-8DBC-F6C188743F60}" destId="{F45ED154-95CB-498B-B601-4FAC28669D86}" srcOrd="16" destOrd="0" presId="urn:microsoft.com/office/officeart/2008/layout/LinedList"/>
    <dgm:cxn modelId="{362EAA4B-A58C-5943-97B6-0813D1AB9131}" type="presParOf" srcId="{49264288-6F7B-4A35-8DBC-F6C188743F60}" destId="{245927FF-D2F9-442F-BEC9-24A385497633}" srcOrd="17" destOrd="0" presId="urn:microsoft.com/office/officeart/2008/layout/LinedList"/>
    <dgm:cxn modelId="{D65379F9-1CDE-7943-8F17-8C20CB7FBC31}" type="presParOf" srcId="{245927FF-D2F9-442F-BEC9-24A385497633}" destId="{55988BFB-DB09-48BB-BD84-DECE05C60B60}" srcOrd="0" destOrd="0" presId="urn:microsoft.com/office/officeart/2008/layout/LinedList"/>
    <dgm:cxn modelId="{7A2116DE-78C1-AA4E-82A8-5215B20C505A}" type="presParOf" srcId="{245927FF-D2F9-442F-BEC9-24A385497633}" destId="{89ADEA3B-183F-4158-9EE9-632F4B450DA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DA0C65-15ED-41A1-9911-D266061C6CB3}"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F162BEE4-6443-4F7E-8AAD-16D32188076E}">
      <dgm:prSet custT="1"/>
      <dgm:spPr/>
      <dgm:t>
        <a:bodyPr/>
        <a:lstStyle/>
        <a:p>
          <a:r>
            <a:rPr lang="en-CA" sz="3000" b="1" dirty="0"/>
            <a:t>Q1:</a:t>
          </a:r>
          <a:r>
            <a:rPr lang="en-CA" sz="3000" dirty="0"/>
            <a:t> What datasets are available or have to be collected for preparing the deepfake model?</a:t>
          </a:r>
          <a:endParaRPr lang="en-US" sz="3000" dirty="0"/>
        </a:p>
      </dgm:t>
    </dgm:pt>
    <dgm:pt modelId="{64F2A300-DBBB-4F8B-AD36-3A6A7B413863}" type="parTrans" cxnId="{26EEFF17-D19A-4742-8F80-DEDF442F14B7}">
      <dgm:prSet/>
      <dgm:spPr/>
      <dgm:t>
        <a:bodyPr/>
        <a:lstStyle/>
        <a:p>
          <a:endParaRPr lang="en-US"/>
        </a:p>
      </dgm:t>
    </dgm:pt>
    <dgm:pt modelId="{2EC1E1AD-0E8E-4B83-9253-E8574FD52F83}" type="sibTrans" cxnId="{26EEFF17-D19A-4742-8F80-DEDF442F14B7}">
      <dgm:prSet/>
      <dgm:spPr/>
      <dgm:t>
        <a:bodyPr/>
        <a:lstStyle/>
        <a:p>
          <a:endParaRPr lang="en-US"/>
        </a:p>
      </dgm:t>
    </dgm:pt>
    <dgm:pt modelId="{7F14022C-2E4B-4985-B0BC-6EA7B3C5204C}">
      <dgm:prSet custT="1"/>
      <dgm:spPr/>
      <dgm:t>
        <a:bodyPr/>
        <a:lstStyle/>
        <a:p>
          <a:r>
            <a:rPr lang="en-CA" sz="2400" b="1" i="1" dirty="0"/>
            <a:t>Decision:</a:t>
          </a:r>
          <a:r>
            <a:rPr lang="en-CA" sz="2400" i="1" dirty="0"/>
            <a:t> Decide the sources and quality of information required for demonstrating preparation and approval.</a:t>
          </a:r>
          <a:endParaRPr lang="en-US" sz="2400" i="1" dirty="0"/>
        </a:p>
      </dgm:t>
    </dgm:pt>
    <dgm:pt modelId="{65480BFD-6E68-4AB0-9433-1D0B5223052C}" type="parTrans" cxnId="{1B74DB09-48AF-45DB-92E8-56E9633AED2D}">
      <dgm:prSet/>
      <dgm:spPr/>
      <dgm:t>
        <a:bodyPr/>
        <a:lstStyle/>
        <a:p>
          <a:endParaRPr lang="en-US"/>
        </a:p>
      </dgm:t>
    </dgm:pt>
    <dgm:pt modelId="{5D70DF0A-60FE-4A4B-BA51-A055E7174DC1}" type="sibTrans" cxnId="{1B74DB09-48AF-45DB-92E8-56E9633AED2D}">
      <dgm:prSet/>
      <dgm:spPr/>
      <dgm:t>
        <a:bodyPr/>
        <a:lstStyle/>
        <a:p>
          <a:endParaRPr lang="en-US"/>
        </a:p>
      </dgm:t>
    </dgm:pt>
    <dgm:pt modelId="{85206C18-1CBA-4D51-8D3A-FB10CD54CF63}">
      <dgm:prSet custT="1"/>
      <dgm:spPr/>
      <dgm:t>
        <a:bodyPr/>
        <a:lstStyle/>
        <a:p>
          <a:r>
            <a:rPr lang="en-CA" sz="3000" b="1" dirty="0"/>
            <a:t>Q2:</a:t>
          </a:r>
          <a:r>
            <a:rPr lang="en-CA" sz="3000" dirty="0"/>
            <a:t> What features or characteristics separate deepfake recordings from bona fide recordings?</a:t>
          </a:r>
          <a:endParaRPr lang="en-US" sz="3000" dirty="0"/>
        </a:p>
      </dgm:t>
    </dgm:pt>
    <dgm:pt modelId="{10F74028-76D5-4877-89FA-3AB741D162A6}" type="parTrans" cxnId="{B8129816-8DEF-4638-B70A-DCC1CB93C67D}">
      <dgm:prSet/>
      <dgm:spPr/>
      <dgm:t>
        <a:bodyPr/>
        <a:lstStyle/>
        <a:p>
          <a:endParaRPr lang="en-US"/>
        </a:p>
      </dgm:t>
    </dgm:pt>
    <dgm:pt modelId="{A8D3CA64-89AD-4C8D-A97E-18A3D357B213}" type="sibTrans" cxnId="{B8129816-8DEF-4638-B70A-DCC1CB93C67D}">
      <dgm:prSet/>
      <dgm:spPr/>
      <dgm:t>
        <a:bodyPr/>
        <a:lstStyle/>
        <a:p>
          <a:endParaRPr lang="en-US"/>
        </a:p>
      </dgm:t>
    </dgm:pt>
    <dgm:pt modelId="{49D93126-D9A6-4F3E-9D7D-8C5BFD3398B7}">
      <dgm:prSet custT="1"/>
      <dgm:spPr/>
      <dgm:t>
        <a:bodyPr/>
        <a:lstStyle/>
        <a:p>
          <a:r>
            <a:rPr lang="en-CA" sz="2400" b="1" i="1" dirty="0"/>
            <a:t>Decision:</a:t>
          </a:r>
          <a:r>
            <a:rPr lang="en-CA" sz="2400" i="1" dirty="0"/>
            <a:t> Recognize key highlights for demonstrate preparing (e.g., facial developments, audio-visual irregularities).</a:t>
          </a:r>
          <a:endParaRPr lang="en-US" sz="2400" i="1" dirty="0"/>
        </a:p>
      </dgm:t>
    </dgm:pt>
    <dgm:pt modelId="{DEAB00D3-E3AF-4B7B-8E6F-F328CD5A4CAA}" type="parTrans" cxnId="{B215616C-0C21-4443-9879-B72B18BBB432}">
      <dgm:prSet/>
      <dgm:spPr/>
      <dgm:t>
        <a:bodyPr/>
        <a:lstStyle/>
        <a:p>
          <a:endParaRPr lang="en-US"/>
        </a:p>
      </dgm:t>
    </dgm:pt>
    <dgm:pt modelId="{9C6E33BD-CC4D-4F25-9689-5F58AD9DDF32}" type="sibTrans" cxnId="{B215616C-0C21-4443-9879-B72B18BBB432}">
      <dgm:prSet/>
      <dgm:spPr/>
      <dgm:t>
        <a:bodyPr/>
        <a:lstStyle/>
        <a:p>
          <a:endParaRPr lang="en-US"/>
        </a:p>
      </dgm:t>
    </dgm:pt>
    <dgm:pt modelId="{79A659CB-265F-40E5-A202-8B6E4DD83F82}">
      <dgm:prSet custT="1"/>
      <dgm:spPr/>
      <dgm:t>
        <a:bodyPr/>
        <a:lstStyle/>
        <a:p>
          <a:r>
            <a:rPr lang="en-CA" sz="3000" b="1" dirty="0"/>
            <a:t>Q3:</a:t>
          </a:r>
          <a:r>
            <a:rPr lang="en-CA" sz="3000" dirty="0"/>
            <a:t> What are the framework prerequisites and framework required to convey the deepfake location demonstrate locally?</a:t>
          </a:r>
          <a:endParaRPr lang="en-US" sz="3000" dirty="0"/>
        </a:p>
      </dgm:t>
    </dgm:pt>
    <dgm:pt modelId="{31B62213-5748-4F3A-9223-DF9590C3047D}" type="parTrans" cxnId="{BE49DE05-7BD2-468E-BC70-1737AC8D7648}">
      <dgm:prSet/>
      <dgm:spPr/>
      <dgm:t>
        <a:bodyPr/>
        <a:lstStyle/>
        <a:p>
          <a:endParaRPr lang="en-US"/>
        </a:p>
      </dgm:t>
    </dgm:pt>
    <dgm:pt modelId="{C93E249A-77C7-48DD-8C05-AF6EAD68FA0C}" type="sibTrans" cxnId="{BE49DE05-7BD2-468E-BC70-1737AC8D7648}">
      <dgm:prSet/>
      <dgm:spPr/>
      <dgm:t>
        <a:bodyPr/>
        <a:lstStyle/>
        <a:p>
          <a:endParaRPr lang="en-US"/>
        </a:p>
      </dgm:t>
    </dgm:pt>
    <dgm:pt modelId="{6CEB3CC5-0611-4133-94F2-380227755BD1}">
      <dgm:prSet custT="1"/>
      <dgm:spPr/>
      <dgm:t>
        <a:bodyPr/>
        <a:lstStyle/>
        <a:p>
          <a:r>
            <a:rPr lang="en-CA" sz="2400" b="1" i="1" dirty="0"/>
            <a:t>Decision: </a:t>
          </a:r>
          <a:r>
            <a:rPr lang="en-CA" sz="2400" i="1" dirty="0"/>
            <a:t>Arrange and apportion assets for framework sending.</a:t>
          </a:r>
          <a:endParaRPr lang="en-US" sz="2400" i="1" dirty="0"/>
        </a:p>
      </dgm:t>
    </dgm:pt>
    <dgm:pt modelId="{90F81A1C-03F8-4DBE-BCC8-D89291138F39}" type="parTrans" cxnId="{482ADFE6-05B2-48BF-818B-1ACDC011DA27}">
      <dgm:prSet/>
      <dgm:spPr/>
      <dgm:t>
        <a:bodyPr/>
        <a:lstStyle/>
        <a:p>
          <a:endParaRPr lang="en-US"/>
        </a:p>
      </dgm:t>
    </dgm:pt>
    <dgm:pt modelId="{310FDECB-289A-496D-8208-6D625C8BDE19}" type="sibTrans" cxnId="{482ADFE6-05B2-48BF-818B-1ACDC011DA27}">
      <dgm:prSet/>
      <dgm:spPr/>
      <dgm:t>
        <a:bodyPr/>
        <a:lstStyle/>
        <a:p>
          <a:endParaRPr lang="en-US"/>
        </a:p>
      </dgm:t>
    </dgm:pt>
    <dgm:pt modelId="{FEE8D628-D685-453A-99E2-02A743325065}">
      <dgm:prSet custT="1"/>
      <dgm:spPr/>
      <dgm:t>
        <a:bodyPr/>
        <a:lstStyle/>
        <a:p>
          <a:r>
            <a:rPr lang="en-CA" sz="3000" b="1" dirty="0"/>
            <a:t>Q4:</a:t>
          </a:r>
          <a:r>
            <a:rPr lang="en-CA" sz="3000" dirty="0"/>
            <a:t> How user-friendly is the framework for non-technical community individuals?</a:t>
          </a:r>
          <a:endParaRPr lang="en-US" sz="3000" dirty="0"/>
        </a:p>
      </dgm:t>
    </dgm:pt>
    <dgm:pt modelId="{6FDC7B33-43CB-4CE1-BEB2-3E05B1F14201}" type="parTrans" cxnId="{B05BF646-A952-4C27-871F-DB794290D5AE}">
      <dgm:prSet/>
      <dgm:spPr/>
      <dgm:t>
        <a:bodyPr/>
        <a:lstStyle/>
        <a:p>
          <a:endParaRPr lang="en-US"/>
        </a:p>
      </dgm:t>
    </dgm:pt>
    <dgm:pt modelId="{EDA4FF50-7208-461C-AB30-DE49F09EC650}" type="sibTrans" cxnId="{B05BF646-A952-4C27-871F-DB794290D5AE}">
      <dgm:prSet/>
      <dgm:spPr/>
      <dgm:t>
        <a:bodyPr/>
        <a:lstStyle/>
        <a:p>
          <a:endParaRPr lang="en-US"/>
        </a:p>
      </dgm:t>
    </dgm:pt>
    <dgm:pt modelId="{212FA35F-A55B-432C-9FAC-0C397265158A}">
      <dgm:prSet custT="1"/>
      <dgm:spPr/>
      <dgm:t>
        <a:bodyPr/>
        <a:lstStyle/>
        <a:p>
          <a:r>
            <a:rPr lang="en-CA" sz="2400" b="1" i="1" dirty="0"/>
            <a:t>Decision:</a:t>
          </a:r>
          <a:r>
            <a:rPr lang="en-CA" sz="2400" i="1" dirty="0"/>
            <a:t> Make improvements to the client interface and client involvement based on input.</a:t>
          </a:r>
          <a:endParaRPr lang="en-US" sz="2400" i="1" dirty="0"/>
        </a:p>
      </dgm:t>
    </dgm:pt>
    <dgm:pt modelId="{3447BF94-52E6-44CF-B1C9-B42A0493CE39}" type="parTrans" cxnId="{276AFF37-48A1-4F5B-914A-E408E129C9D1}">
      <dgm:prSet/>
      <dgm:spPr/>
      <dgm:t>
        <a:bodyPr/>
        <a:lstStyle/>
        <a:p>
          <a:endParaRPr lang="en-US"/>
        </a:p>
      </dgm:t>
    </dgm:pt>
    <dgm:pt modelId="{B1F0561B-D8BC-474D-9C41-0D8809140E70}" type="sibTrans" cxnId="{276AFF37-48A1-4F5B-914A-E408E129C9D1}">
      <dgm:prSet/>
      <dgm:spPr/>
      <dgm:t>
        <a:bodyPr/>
        <a:lstStyle/>
        <a:p>
          <a:endParaRPr lang="en-US"/>
        </a:p>
      </dgm:t>
    </dgm:pt>
    <dgm:pt modelId="{D269CDA2-D4A7-41E2-86C4-04A883C0B39C}" type="pres">
      <dgm:prSet presAssocID="{74DA0C65-15ED-41A1-9911-D266061C6CB3}" presName="vert0" presStyleCnt="0">
        <dgm:presLayoutVars>
          <dgm:dir/>
          <dgm:animOne val="branch"/>
          <dgm:animLvl val="lvl"/>
        </dgm:presLayoutVars>
      </dgm:prSet>
      <dgm:spPr/>
    </dgm:pt>
    <dgm:pt modelId="{0470BCD7-3FA0-43AB-8DEC-E1FF3E8229CC}" type="pres">
      <dgm:prSet presAssocID="{F162BEE4-6443-4F7E-8AAD-16D32188076E}" presName="thickLine" presStyleLbl="alignNode1" presStyleIdx="0" presStyleCnt="8"/>
      <dgm:spPr/>
    </dgm:pt>
    <dgm:pt modelId="{E659C223-0399-41B0-8A63-B3CE0A61B9C6}" type="pres">
      <dgm:prSet presAssocID="{F162BEE4-6443-4F7E-8AAD-16D32188076E}" presName="horz1" presStyleCnt="0"/>
      <dgm:spPr/>
    </dgm:pt>
    <dgm:pt modelId="{FC98D4C6-A489-44D5-8BFB-34FCE8A809DC}" type="pres">
      <dgm:prSet presAssocID="{F162BEE4-6443-4F7E-8AAD-16D32188076E}" presName="tx1" presStyleLbl="revTx" presStyleIdx="0" presStyleCnt="8"/>
      <dgm:spPr/>
    </dgm:pt>
    <dgm:pt modelId="{E0002076-7944-4330-959A-DDCCF512F17C}" type="pres">
      <dgm:prSet presAssocID="{F162BEE4-6443-4F7E-8AAD-16D32188076E}" presName="vert1" presStyleCnt="0"/>
      <dgm:spPr/>
    </dgm:pt>
    <dgm:pt modelId="{814F3188-ED0B-4FC8-BD38-AC808AFEFB28}" type="pres">
      <dgm:prSet presAssocID="{7F14022C-2E4B-4985-B0BC-6EA7B3C5204C}" presName="thickLine" presStyleLbl="alignNode1" presStyleIdx="1" presStyleCnt="8"/>
      <dgm:spPr/>
    </dgm:pt>
    <dgm:pt modelId="{4EEBF57B-95F2-4098-9278-F8ABAB6EE305}" type="pres">
      <dgm:prSet presAssocID="{7F14022C-2E4B-4985-B0BC-6EA7B3C5204C}" presName="horz1" presStyleCnt="0"/>
      <dgm:spPr/>
    </dgm:pt>
    <dgm:pt modelId="{58BE7C0A-75DA-46FE-AF19-20AD07521186}" type="pres">
      <dgm:prSet presAssocID="{7F14022C-2E4B-4985-B0BC-6EA7B3C5204C}" presName="tx1" presStyleLbl="revTx" presStyleIdx="1" presStyleCnt="8"/>
      <dgm:spPr/>
    </dgm:pt>
    <dgm:pt modelId="{76A34F3A-27F0-40EE-B7F4-789D33FAA9D9}" type="pres">
      <dgm:prSet presAssocID="{7F14022C-2E4B-4985-B0BC-6EA7B3C5204C}" presName="vert1" presStyleCnt="0"/>
      <dgm:spPr/>
    </dgm:pt>
    <dgm:pt modelId="{8DAE3D2A-206E-4ACC-B46B-9BDFE84382F3}" type="pres">
      <dgm:prSet presAssocID="{85206C18-1CBA-4D51-8D3A-FB10CD54CF63}" presName="thickLine" presStyleLbl="alignNode1" presStyleIdx="2" presStyleCnt="8"/>
      <dgm:spPr/>
    </dgm:pt>
    <dgm:pt modelId="{F2C3DE1A-BF74-4F63-BD86-B4B24180BC31}" type="pres">
      <dgm:prSet presAssocID="{85206C18-1CBA-4D51-8D3A-FB10CD54CF63}" presName="horz1" presStyleCnt="0"/>
      <dgm:spPr/>
    </dgm:pt>
    <dgm:pt modelId="{AB291479-681A-4C98-B178-E024AA6CC905}" type="pres">
      <dgm:prSet presAssocID="{85206C18-1CBA-4D51-8D3A-FB10CD54CF63}" presName="tx1" presStyleLbl="revTx" presStyleIdx="2" presStyleCnt="8"/>
      <dgm:spPr/>
    </dgm:pt>
    <dgm:pt modelId="{49E9FFDF-9B62-4232-80E9-90B4CF249BD7}" type="pres">
      <dgm:prSet presAssocID="{85206C18-1CBA-4D51-8D3A-FB10CD54CF63}" presName="vert1" presStyleCnt="0"/>
      <dgm:spPr/>
    </dgm:pt>
    <dgm:pt modelId="{812FF121-70BB-4BF7-8CFF-F973B25B42FD}" type="pres">
      <dgm:prSet presAssocID="{49D93126-D9A6-4F3E-9D7D-8C5BFD3398B7}" presName="thickLine" presStyleLbl="alignNode1" presStyleIdx="3" presStyleCnt="8"/>
      <dgm:spPr/>
    </dgm:pt>
    <dgm:pt modelId="{860CDFD6-70E1-4C18-B421-5C2362BBA078}" type="pres">
      <dgm:prSet presAssocID="{49D93126-D9A6-4F3E-9D7D-8C5BFD3398B7}" presName="horz1" presStyleCnt="0"/>
      <dgm:spPr/>
    </dgm:pt>
    <dgm:pt modelId="{19473777-E666-4383-BAC4-463EBF48FC94}" type="pres">
      <dgm:prSet presAssocID="{49D93126-D9A6-4F3E-9D7D-8C5BFD3398B7}" presName="tx1" presStyleLbl="revTx" presStyleIdx="3" presStyleCnt="8"/>
      <dgm:spPr/>
    </dgm:pt>
    <dgm:pt modelId="{6199AF88-C313-4BCE-B23F-A30BC41FBBAC}" type="pres">
      <dgm:prSet presAssocID="{49D93126-D9A6-4F3E-9D7D-8C5BFD3398B7}" presName="vert1" presStyleCnt="0"/>
      <dgm:spPr/>
    </dgm:pt>
    <dgm:pt modelId="{F91D6E45-CF31-4A10-A807-6DA757597F84}" type="pres">
      <dgm:prSet presAssocID="{79A659CB-265F-40E5-A202-8B6E4DD83F82}" presName="thickLine" presStyleLbl="alignNode1" presStyleIdx="4" presStyleCnt="8"/>
      <dgm:spPr/>
    </dgm:pt>
    <dgm:pt modelId="{3C686476-F76B-464C-BC0B-652414B16947}" type="pres">
      <dgm:prSet presAssocID="{79A659CB-265F-40E5-A202-8B6E4DD83F82}" presName="horz1" presStyleCnt="0"/>
      <dgm:spPr/>
    </dgm:pt>
    <dgm:pt modelId="{E8931A7C-E729-4835-91AC-23D107F887CB}" type="pres">
      <dgm:prSet presAssocID="{79A659CB-265F-40E5-A202-8B6E4DD83F82}" presName="tx1" presStyleLbl="revTx" presStyleIdx="4" presStyleCnt="8"/>
      <dgm:spPr/>
    </dgm:pt>
    <dgm:pt modelId="{C659E0BF-7598-4949-A669-E2F57FDC199E}" type="pres">
      <dgm:prSet presAssocID="{79A659CB-265F-40E5-A202-8B6E4DD83F82}" presName="vert1" presStyleCnt="0"/>
      <dgm:spPr/>
    </dgm:pt>
    <dgm:pt modelId="{16F82A49-CFB5-44FB-BADB-F86CC3803B1C}" type="pres">
      <dgm:prSet presAssocID="{6CEB3CC5-0611-4133-94F2-380227755BD1}" presName="thickLine" presStyleLbl="alignNode1" presStyleIdx="5" presStyleCnt="8"/>
      <dgm:spPr/>
    </dgm:pt>
    <dgm:pt modelId="{E4D4C0ED-D324-490B-91BB-A1BE0E14F0B5}" type="pres">
      <dgm:prSet presAssocID="{6CEB3CC5-0611-4133-94F2-380227755BD1}" presName="horz1" presStyleCnt="0"/>
      <dgm:spPr/>
    </dgm:pt>
    <dgm:pt modelId="{2486893D-3FEE-4755-9344-528859CC1C97}" type="pres">
      <dgm:prSet presAssocID="{6CEB3CC5-0611-4133-94F2-380227755BD1}" presName="tx1" presStyleLbl="revTx" presStyleIdx="5" presStyleCnt="8"/>
      <dgm:spPr/>
    </dgm:pt>
    <dgm:pt modelId="{9BA9CFBD-551F-4EDC-80FB-A733D2136198}" type="pres">
      <dgm:prSet presAssocID="{6CEB3CC5-0611-4133-94F2-380227755BD1}" presName="vert1" presStyleCnt="0"/>
      <dgm:spPr/>
    </dgm:pt>
    <dgm:pt modelId="{918DFF75-2270-4F03-B580-6A1B279058C6}" type="pres">
      <dgm:prSet presAssocID="{FEE8D628-D685-453A-99E2-02A743325065}" presName="thickLine" presStyleLbl="alignNode1" presStyleIdx="6" presStyleCnt="8"/>
      <dgm:spPr/>
    </dgm:pt>
    <dgm:pt modelId="{8465F364-8E75-4ED4-90F2-C97F4F4F30C5}" type="pres">
      <dgm:prSet presAssocID="{FEE8D628-D685-453A-99E2-02A743325065}" presName="horz1" presStyleCnt="0"/>
      <dgm:spPr/>
    </dgm:pt>
    <dgm:pt modelId="{614BEDB4-30B8-43B8-B879-307440E955DF}" type="pres">
      <dgm:prSet presAssocID="{FEE8D628-D685-453A-99E2-02A743325065}" presName="tx1" presStyleLbl="revTx" presStyleIdx="6" presStyleCnt="8"/>
      <dgm:spPr/>
    </dgm:pt>
    <dgm:pt modelId="{C5BFC2FD-19C6-4E2E-AE0A-72B5E2D0CB65}" type="pres">
      <dgm:prSet presAssocID="{FEE8D628-D685-453A-99E2-02A743325065}" presName="vert1" presStyleCnt="0"/>
      <dgm:spPr/>
    </dgm:pt>
    <dgm:pt modelId="{1B33BD9A-617D-43E6-849F-23D1B280F9EE}" type="pres">
      <dgm:prSet presAssocID="{212FA35F-A55B-432C-9FAC-0C397265158A}" presName="thickLine" presStyleLbl="alignNode1" presStyleIdx="7" presStyleCnt="8"/>
      <dgm:spPr/>
    </dgm:pt>
    <dgm:pt modelId="{E96C2452-5BCE-4597-A5B8-94017032DCA2}" type="pres">
      <dgm:prSet presAssocID="{212FA35F-A55B-432C-9FAC-0C397265158A}" presName="horz1" presStyleCnt="0"/>
      <dgm:spPr/>
    </dgm:pt>
    <dgm:pt modelId="{55B5BCDD-C0E3-4292-A481-55BB716D2156}" type="pres">
      <dgm:prSet presAssocID="{212FA35F-A55B-432C-9FAC-0C397265158A}" presName="tx1" presStyleLbl="revTx" presStyleIdx="7" presStyleCnt="8"/>
      <dgm:spPr/>
    </dgm:pt>
    <dgm:pt modelId="{8FFDB980-353F-4A4A-9B3E-7569D50EEF4E}" type="pres">
      <dgm:prSet presAssocID="{212FA35F-A55B-432C-9FAC-0C397265158A}" presName="vert1" presStyleCnt="0"/>
      <dgm:spPr/>
    </dgm:pt>
  </dgm:ptLst>
  <dgm:cxnLst>
    <dgm:cxn modelId="{BE49DE05-7BD2-468E-BC70-1737AC8D7648}" srcId="{74DA0C65-15ED-41A1-9911-D266061C6CB3}" destId="{79A659CB-265F-40E5-A202-8B6E4DD83F82}" srcOrd="4" destOrd="0" parTransId="{31B62213-5748-4F3A-9223-DF9590C3047D}" sibTransId="{C93E249A-77C7-48DD-8C05-AF6EAD68FA0C}"/>
    <dgm:cxn modelId="{1B74DB09-48AF-45DB-92E8-56E9633AED2D}" srcId="{74DA0C65-15ED-41A1-9911-D266061C6CB3}" destId="{7F14022C-2E4B-4985-B0BC-6EA7B3C5204C}" srcOrd="1" destOrd="0" parTransId="{65480BFD-6E68-4AB0-9433-1D0B5223052C}" sibTransId="{5D70DF0A-60FE-4A4B-BA51-A055E7174DC1}"/>
    <dgm:cxn modelId="{B8129816-8DEF-4638-B70A-DCC1CB93C67D}" srcId="{74DA0C65-15ED-41A1-9911-D266061C6CB3}" destId="{85206C18-1CBA-4D51-8D3A-FB10CD54CF63}" srcOrd="2" destOrd="0" parTransId="{10F74028-76D5-4877-89FA-3AB741D162A6}" sibTransId="{A8D3CA64-89AD-4C8D-A97E-18A3D357B213}"/>
    <dgm:cxn modelId="{26EEFF17-D19A-4742-8F80-DEDF442F14B7}" srcId="{74DA0C65-15ED-41A1-9911-D266061C6CB3}" destId="{F162BEE4-6443-4F7E-8AAD-16D32188076E}" srcOrd="0" destOrd="0" parTransId="{64F2A300-DBBB-4F8B-AD36-3A6A7B413863}" sibTransId="{2EC1E1AD-0E8E-4B83-9253-E8574FD52F83}"/>
    <dgm:cxn modelId="{90AD072E-FFEB-3B44-8DF7-74CBBB119602}" type="presOf" srcId="{F162BEE4-6443-4F7E-8AAD-16D32188076E}" destId="{FC98D4C6-A489-44D5-8BFB-34FCE8A809DC}" srcOrd="0" destOrd="0" presId="urn:microsoft.com/office/officeart/2008/layout/LinedList"/>
    <dgm:cxn modelId="{276AFF37-48A1-4F5B-914A-E408E129C9D1}" srcId="{74DA0C65-15ED-41A1-9911-D266061C6CB3}" destId="{212FA35F-A55B-432C-9FAC-0C397265158A}" srcOrd="7" destOrd="0" parTransId="{3447BF94-52E6-44CF-B1C9-B42A0493CE39}" sibTransId="{B1F0561B-D8BC-474D-9C41-0D8809140E70}"/>
    <dgm:cxn modelId="{F9AC2245-3E21-8445-A4D1-E8B7E7CEE2A0}" type="presOf" srcId="{7F14022C-2E4B-4985-B0BC-6EA7B3C5204C}" destId="{58BE7C0A-75DA-46FE-AF19-20AD07521186}" srcOrd="0" destOrd="0" presId="urn:microsoft.com/office/officeart/2008/layout/LinedList"/>
    <dgm:cxn modelId="{B05BF646-A952-4C27-871F-DB794290D5AE}" srcId="{74DA0C65-15ED-41A1-9911-D266061C6CB3}" destId="{FEE8D628-D685-453A-99E2-02A743325065}" srcOrd="6" destOrd="0" parTransId="{6FDC7B33-43CB-4CE1-BEB2-3E05B1F14201}" sibTransId="{EDA4FF50-7208-461C-AB30-DE49F09EC650}"/>
    <dgm:cxn modelId="{B215616C-0C21-4443-9879-B72B18BBB432}" srcId="{74DA0C65-15ED-41A1-9911-D266061C6CB3}" destId="{49D93126-D9A6-4F3E-9D7D-8C5BFD3398B7}" srcOrd="3" destOrd="0" parTransId="{DEAB00D3-E3AF-4B7B-8E6F-F328CD5A4CAA}" sibTransId="{9C6E33BD-CC4D-4F25-9689-5F58AD9DDF32}"/>
    <dgm:cxn modelId="{F2D9D17A-6D82-8144-872E-A07D65D37BD2}" type="presOf" srcId="{FEE8D628-D685-453A-99E2-02A743325065}" destId="{614BEDB4-30B8-43B8-B879-307440E955DF}" srcOrd="0" destOrd="0" presId="urn:microsoft.com/office/officeart/2008/layout/LinedList"/>
    <dgm:cxn modelId="{E8E3567C-AA33-CC49-8B90-F44D5F2D930E}" type="presOf" srcId="{6CEB3CC5-0611-4133-94F2-380227755BD1}" destId="{2486893D-3FEE-4755-9344-528859CC1C97}" srcOrd="0" destOrd="0" presId="urn:microsoft.com/office/officeart/2008/layout/LinedList"/>
    <dgm:cxn modelId="{4DAAA398-041B-ED44-BC89-C67EC2516E30}" type="presOf" srcId="{74DA0C65-15ED-41A1-9911-D266061C6CB3}" destId="{D269CDA2-D4A7-41E2-86C4-04A883C0B39C}" srcOrd="0" destOrd="0" presId="urn:microsoft.com/office/officeart/2008/layout/LinedList"/>
    <dgm:cxn modelId="{4CF9C7B2-3C60-164C-9323-80A293726D07}" type="presOf" srcId="{212FA35F-A55B-432C-9FAC-0C397265158A}" destId="{55B5BCDD-C0E3-4292-A481-55BB716D2156}" srcOrd="0" destOrd="0" presId="urn:microsoft.com/office/officeart/2008/layout/LinedList"/>
    <dgm:cxn modelId="{2FADE7CF-6E3A-3544-A885-4AE8DAA11FEE}" type="presOf" srcId="{79A659CB-265F-40E5-A202-8B6E4DD83F82}" destId="{E8931A7C-E729-4835-91AC-23D107F887CB}" srcOrd="0" destOrd="0" presId="urn:microsoft.com/office/officeart/2008/layout/LinedList"/>
    <dgm:cxn modelId="{B9B46CE6-247F-5848-B4C8-1B3DC096B053}" type="presOf" srcId="{49D93126-D9A6-4F3E-9D7D-8C5BFD3398B7}" destId="{19473777-E666-4383-BAC4-463EBF48FC94}" srcOrd="0" destOrd="0" presId="urn:microsoft.com/office/officeart/2008/layout/LinedList"/>
    <dgm:cxn modelId="{482ADFE6-05B2-48BF-818B-1ACDC011DA27}" srcId="{74DA0C65-15ED-41A1-9911-D266061C6CB3}" destId="{6CEB3CC5-0611-4133-94F2-380227755BD1}" srcOrd="5" destOrd="0" parTransId="{90F81A1C-03F8-4DBE-BCC8-D89291138F39}" sibTransId="{310FDECB-289A-496D-8208-6D625C8BDE19}"/>
    <dgm:cxn modelId="{28AA80E8-974C-4845-9571-F33A30B423FA}" type="presOf" srcId="{85206C18-1CBA-4D51-8D3A-FB10CD54CF63}" destId="{AB291479-681A-4C98-B178-E024AA6CC905}" srcOrd="0" destOrd="0" presId="urn:microsoft.com/office/officeart/2008/layout/LinedList"/>
    <dgm:cxn modelId="{D0CC0DF8-6FC4-DA4D-A531-3419057D2AD0}" type="presParOf" srcId="{D269CDA2-D4A7-41E2-86C4-04A883C0B39C}" destId="{0470BCD7-3FA0-43AB-8DEC-E1FF3E8229CC}" srcOrd="0" destOrd="0" presId="urn:microsoft.com/office/officeart/2008/layout/LinedList"/>
    <dgm:cxn modelId="{C401EB78-03F9-884D-9C32-FC02C6FD88BB}" type="presParOf" srcId="{D269CDA2-D4A7-41E2-86C4-04A883C0B39C}" destId="{E659C223-0399-41B0-8A63-B3CE0A61B9C6}" srcOrd="1" destOrd="0" presId="urn:microsoft.com/office/officeart/2008/layout/LinedList"/>
    <dgm:cxn modelId="{427832AB-1FA0-754C-9711-27B2AB631E1D}" type="presParOf" srcId="{E659C223-0399-41B0-8A63-B3CE0A61B9C6}" destId="{FC98D4C6-A489-44D5-8BFB-34FCE8A809DC}" srcOrd="0" destOrd="0" presId="urn:microsoft.com/office/officeart/2008/layout/LinedList"/>
    <dgm:cxn modelId="{86FA6A63-B7EA-D64D-87D0-A59512797CD5}" type="presParOf" srcId="{E659C223-0399-41B0-8A63-B3CE0A61B9C6}" destId="{E0002076-7944-4330-959A-DDCCF512F17C}" srcOrd="1" destOrd="0" presId="urn:microsoft.com/office/officeart/2008/layout/LinedList"/>
    <dgm:cxn modelId="{1051576B-7402-8E44-96B0-B6CFCE43B507}" type="presParOf" srcId="{D269CDA2-D4A7-41E2-86C4-04A883C0B39C}" destId="{814F3188-ED0B-4FC8-BD38-AC808AFEFB28}" srcOrd="2" destOrd="0" presId="urn:microsoft.com/office/officeart/2008/layout/LinedList"/>
    <dgm:cxn modelId="{7DAEE282-7B95-DD40-B895-BF76CD780648}" type="presParOf" srcId="{D269CDA2-D4A7-41E2-86C4-04A883C0B39C}" destId="{4EEBF57B-95F2-4098-9278-F8ABAB6EE305}" srcOrd="3" destOrd="0" presId="urn:microsoft.com/office/officeart/2008/layout/LinedList"/>
    <dgm:cxn modelId="{0DBBB29E-85D9-AE46-AD24-94A29B4A352F}" type="presParOf" srcId="{4EEBF57B-95F2-4098-9278-F8ABAB6EE305}" destId="{58BE7C0A-75DA-46FE-AF19-20AD07521186}" srcOrd="0" destOrd="0" presId="urn:microsoft.com/office/officeart/2008/layout/LinedList"/>
    <dgm:cxn modelId="{424FEA02-F53C-1941-8F2F-1910CA4AFF49}" type="presParOf" srcId="{4EEBF57B-95F2-4098-9278-F8ABAB6EE305}" destId="{76A34F3A-27F0-40EE-B7F4-789D33FAA9D9}" srcOrd="1" destOrd="0" presId="urn:microsoft.com/office/officeart/2008/layout/LinedList"/>
    <dgm:cxn modelId="{17D13EF7-398D-FE41-9F89-BA1531869AD6}" type="presParOf" srcId="{D269CDA2-D4A7-41E2-86C4-04A883C0B39C}" destId="{8DAE3D2A-206E-4ACC-B46B-9BDFE84382F3}" srcOrd="4" destOrd="0" presId="urn:microsoft.com/office/officeart/2008/layout/LinedList"/>
    <dgm:cxn modelId="{2F4CC8D7-A9C1-4849-8740-AAAE50560426}" type="presParOf" srcId="{D269CDA2-D4A7-41E2-86C4-04A883C0B39C}" destId="{F2C3DE1A-BF74-4F63-BD86-B4B24180BC31}" srcOrd="5" destOrd="0" presId="urn:microsoft.com/office/officeart/2008/layout/LinedList"/>
    <dgm:cxn modelId="{FEA29B1F-F4E5-814C-920A-2F0A481B3E17}" type="presParOf" srcId="{F2C3DE1A-BF74-4F63-BD86-B4B24180BC31}" destId="{AB291479-681A-4C98-B178-E024AA6CC905}" srcOrd="0" destOrd="0" presId="urn:microsoft.com/office/officeart/2008/layout/LinedList"/>
    <dgm:cxn modelId="{FB8D97D4-EDB6-E44C-A831-7D1431038A19}" type="presParOf" srcId="{F2C3DE1A-BF74-4F63-BD86-B4B24180BC31}" destId="{49E9FFDF-9B62-4232-80E9-90B4CF249BD7}" srcOrd="1" destOrd="0" presId="urn:microsoft.com/office/officeart/2008/layout/LinedList"/>
    <dgm:cxn modelId="{BF1FF24A-FBA8-6B46-9040-17F4068ADE99}" type="presParOf" srcId="{D269CDA2-D4A7-41E2-86C4-04A883C0B39C}" destId="{812FF121-70BB-4BF7-8CFF-F973B25B42FD}" srcOrd="6" destOrd="0" presId="urn:microsoft.com/office/officeart/2008/layout/LinedList"/>
    <dgm:cxn modelId="{46F49D6A-F6E8-FE48-9C2F-78E641698786}" type="presParOf" srcId="{D269CDA2-D4A7-41E2-86C4-04A883C0B39C}" destId="{860CDFD6-70E1-4C18-B421-5C2362BBA078}" srcOrd="7" destOrd="0" presId="urn:microsoft.com/office/officeart/2008/layout/LinedList"/>
    <dgm:cxn modelId="{312C4F51-6A9C-674F-8007-FEFE67A2A743}" type="presParOf" srcId="{860CDFD6-70E1-4C18-B421-5C2362BBA078}" destId="{19473777-E666-4383-BAC4-463EBF48FC94}" srcOrd="0" destOrd="0" presId="urn:microsoft.com/office/officeart/2008/layout/LinedList"/>
    <dgm:cxn modelId="{1FFF3479-77DB-9D4D-B730-C730E6A0603D}" type="presParOf" srcId="{860CDFD6-70E1-4C18-B421-5C2362BBA078}" destId="{6199AF88-C313-4BCE-B23F-A30BC41FBBAC}" srcOrd="1" destOrd="0" presId="urn:microsoft.com/office/officeart/2008/layout/LinedList"/>
    <dgm:cxn modelId="{3FE5EBA6-561A-7B41-82F1-B6F591C5867B}" type="presParOf" srcId="{D269CDA2-D4A7-41E2-86C4-04A883C0B39C}" destId="{F91D6E45-CF31-4A10-A807-6DA757597F84}" srcOrd="8" destOrd="0" presId="urn:microsoft.com/office/officeart/2008/layout/LinedList"/>
    <dgm:cxn modelId="{4FD313FF-0B8F-5B4B-8739-0FC8549954A2}" type="presParOf" srcId="{D269CDA2-D4A7-41E2-86C4-04A883C0B39C}" destId="{3C686476-F76B-464C-BC0B-652414B16947}" srcOrd="9" destOrd="0" presId="urn:microsoft.com/office/officeart/2008/layout/LinedList"/>
    <dgm:cxn modelId="{7B81DBE7-A257-A740-BA47-8ABA813BA639}" type="presParOf" srcId="{3C686476-F76B-464C-BC0B-652414B16947}" destId="{E8931A7C-E729-4835-91AC-23D107F887CB}" srcOrd="0" destOrd="0" presId="urn:microsoft.com/office/officeart/2008/layout/LinedList"/>
    <dgm:cxn modelId="{32A716CF-E765-8643-9FE7-22FA6F145904}" type="presParOf" srcId="{3C686476-F76B-464C-BC0B-652414B16947}" destId="{C659E0BF-7598-4949-A669-E2F57FDC199E}" srcOrd="1" destOrd="0" presId="urn:microsoft.com/office/officeart/2008/layout/LinedList"/>
    <dgm:cxn modelId="{A758790B-0117-9648-B77A-C58B48F2B8F9}" type="presParOf" srcId="{D269CDA2-D4A7-41E2-86C4-04A883C0B39C}" destId="{16F82A49-CFB5-44FB-BADB-F86CC3803B1C}" srcOrd="10" destOrd="0" presId="urn:microsoft.com/office/officeart/2008/layout/LinedList"/>
    <dgm:cxn modelId="{96628F54-C16A-3343-86D5-3BD0A72CCEA6}" type="presParOf" srcId="{D269CDA2-D4A7-41E2-86C4-04A883C0B39C}" destId="{E4D4C0ED-D324-490B-91BB-A1BE0E14F0B5}" srcOrd="11" destOrd="0" presId="urn:microsoft.com/office/officeart/2008/layout/LinedList"/>
    <dgm:cxn modelId="{D45178B9-6A31-8446-A6A2-66BD2D058303}" type="presParOf" srcId="{E4D4C0ED-D324-490B-91BB-A1BE0E14F0B5}" destId="{2486893D-3FEE-4755-9344-528859CC1C97}" srcOrd="0" destOrd="0" presId="urn:microsoft.com/office/officeart/2008/layout/LinedList"/>
    <dgm:cxn modelId="{7E8BC9A1-3297-5F48-9B80-DC78C3971639}" type="presParOf" srcId="{E4D4C0ED-D324-490B-91BB-A1BE0E14F0B5}" destId="{9BA9CFBD-551F-4EDC-80FB-A733D2136198}" srcOrd="1" destOrd="0" presId="urn:microsoft.com/office/officeart/2008/layout/LinedList"/>
    <dgm:cxn modelId="{05B82365-279E-D348-9B48-7D903A8F69B0}" type="presParOf" srcId="{D269CDA2-D4A7-41E2-86C4-04A883C0B39C}" destId="{918DFF75-2270-4F03-B580-6A1B279058C6}" srcOrd="12" destOrd="0" presId="urn:microsoft.com/office/officeart/2008/layout/LinedList"/>
    <dgm:cxn modelId="{F1C3F1CF-A4E0-E84D-B21B-667C9744E26B}" type="presParOf" srcId="{D269CDA2-D4A7-41E2-86C4-04A883C0B39C}" destId="{8465F364-8E75-4ED4-90F2-C97F4F4F30C5}" srcOrd="13" destOrd="0" presId="urn:microsoft.com/office/officeart/2008/layout/LinedList"/>
    <dgm:cxn modelId="{838D2415-F2E0-1646-8F37-0D98D0A93D8D}" type="presParOf" srcId="{8465F364-8E75-4ED4-90F2-C97F4F4F30C5}" destId="{614BEDB4-30B8-43B8-B879-307440E955DF}" srcOrd="0" destOrd="0" presId="urn:microsoft.com/office/officeart/2008/layout/LinedList"/>
    <dgm:cxn modelId="{AEF3439D-8236-4A49-A846-C982CCE1C205}" type="presParOf" srcId="{8465F364-8E75-4ED4-90F2-C97F4F4F30C5}" destId="{C5BFC2FD-19C6-4E2E-AE0A-72B5E2D0CB65}" srcOrd="1" destOrd="0" presId="urn:microsoft.com/office/officeart/2008/layout/LinedList"/>
    <dgm:cxn modelId="{91F5187C-97D4-C948-AC1A-4EAE9E502C86}" type="presParOf" srcId="{D269CDA2-D4A7-41E2-86C4-04A883C0B39C}" destId="{1B33BD9A-617D-43E6-849F-23D1B280F9EE}" srcOrd="14" destOrd="0" presId="urn:microsoft.com/office/officeart/2008/layout/LinedList"/>
    <dgm:cxn modelId="{6531E7CD-57FC-EB49-98EE-7FD9A3707862}" type="presParOf" srcId="{D269CDA2-D4A7-41E2-86C4-04A883C0B39C}" destId="{E96C2452-5BCE-4597-A5B8-94017032DCA2}" srcOrd="15" destOrd="0" presId="urn:microsoft.com/office/officeart/2008/layout/LinedList"/>
    <dgm:cxn modelId="{35D55D8E-738C-4543-B19B-EDFBB6886B0D}" type="presParOf" srcId="{E96C2452-5BCE-4597-A5B8-94017032DCA2}" destId="{55B5BCDD-C0E3-4292-A481-55BB716D2156}" srcOrd="0" destOrd="0" presId="urn:microsoft.com/office/officeart/2008/layout/LinedList"/>
    <dgm:cxn modelId="{A210D0AF-455F-E444-AC1F-FB705A50ED97}" type="presParOf" srcId="{E96C2452-5BCE-4597-A5B8-94017032DCA2}" destId="{8FFDB980-353F-4A4A-9B3E-7569D50EEF4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DB6B92-2881-416C-932A-A38A8B2C58E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8A9CB32-5542-469A-BF7D-8CCB82456345}">
      <dgm:prSet custT="1"/>
      <dgm:spPr/>
      <dgm:t>
        <a:bodyPr/>
        <a:lstStyle/>
        <a:p>
          <a:pPr>
            <a:lnSpc>
              <a:spcPct val="100000"/>
            </a:lnSpc>
          </a:pPr>
          <a:r>
            <a:rPr lang="en-CA" sz="2000" b="1" dirty="0">
              <a:solidFill>
                <a:schemeClr val="tx1"/>
              </a:solidFill>
              <a:latin typeface="Lucida Sans Unicode" panose="020B0602030504020204" pitchFamily="34" charset="0"/>
              <a:cs typeface="Lucida Sans Unicode" panose="020B0602030504020204" pitchFamily="34" charset="0"/>
            </a:rPr>
            <a:t>Training Data Collection</a:t>
          </a:r>
          <a:r>
            <a:rPr lang="en-CA" sz="2000" dirty="0">
              <a:solidFill>
                <a:schemeClr val="tx1"/>
              </a:solidFill>
              <a:latin typeface="Lucida Sans Unicode" panose="020B0602030504020204" pitchFamily="34" charset="0"/>
              <a:cs typeface="Lucida Sans Unicode" panose="020B0602030504020204" pitchFamily="34" charset="0"/>
            </a:rPr>
            <a:t>: The project utilized videos from “Celeb DF” and “DFDC”, a platform recognized for its diverse video datasets, to evaluate and validate the deepfake face detection model’s training, accuracy and reliability. </a:t>
          </a:r>
          <a:endParaRPr lang="en-US" sz="2000" dirty="0">
            <a:solidFill>
              <a:schemeClr val="tx1"/>
            </a:solidFill>
            <a:latin typeface="Lucida Sans Unicode" panose="020B0602030504020204" pitchFamily="34" charset="0"/>
            <a:cs typeface="Lucida Sans Unicode" panose="020B0602030504020204" pitchFamily="34" charset="0"/>
          </a:endParaRPr>
        </a:p>
      </dgm:t>
    </dgm:pt>
    <dgm:pt modelId="{70961E09-61B6-4F69-B702-D943F352BCC2}" type="parTrans" cxnId="{3A61B80F-21F7-4827-A1F4-D18877ECEF94}">
      <dgm:prSet/>
      <dgm:spPr/>
      <dgm:t>
        <a:bodyPr/>
        <a:lstStyle/>
        <a:p>
          <a:endParaRPr lang="en-US"/>
        </a:p>
      </dgm:t>
    </dgm:pt>
    <dgm:pt modelId="{8B8B9241-C0EC-4936-957B-5994FE8F1F3A}" type="sibTrans" cxnId="{3A61B80F-21F7-4827-A1F4-D18877ECEF94}">
      <dgm:prSet/>
      <dgm:spPr/>
      <dgm:t>
        <a:bodyPr/>
        <a:lstStyle/>
        <a:p>
          <a:endParaRPr lang="en-US"/>
        </a:p>
      </dgm:t>
    </dgm:pt>
    <dgm:pt modelId="{42A41718-E9F3-484B-9CD3-E28604440FF7}">
      <dgm:prSet/>
      <dgm:spPr/>
      <dgm:t>
        <a:bodyPr/>
        <a:lstStyle/>
        <a:p>
          <a:pPr>
            <a:lnSpc>
              <a:spcPct val="100000"/>
            </a:lnSpc>
          </a:pPr>
          <a:r>
            <a:rPr lang="en-CA" b="1" dirty="0">
              <a:latin typeface="Lucida Sans Unicode" panose="020B0602030504020204" pitchFamily="34" charset="0"/>
              <a:cs typeface="Lucida Sans Unicode" panose="020B0602030504020204" pitchFamily="34" charset="0"/>
            </a:rPr>
            <a:t>Total Videos for Training</a:t>
          </a:r>
          <a:r>
            <a:rPr lang="en-CA" dirty="0">
              <a:latin typeface="Lucida Sans Unicode" panose="020B0602030504020204" pitchFamily="34" charset="0"/>
              <a:cs typeface="Lucida Sans Unicode" panose="020B0602030504020204" pitchFamily="34" charset="0"/>
            </a:rPr>
            <a:t>: 1000+ videos</a:t>
          </a:r>
          <a:endParaRPr lang="en-US" dirty="0">
            <a:latin typeface="Lucida Sans Unicode" panose="020B0602030504020204" pitchFamily="34" charset="0"/>
            <a:cs typeface="Lucida Sans Unicode" panose="020B0602030504020204" pitchFamily="34" charset="0"/>
          </a:endParaRPr>
        </a:p>
      </dgm:t>
    </dgm:pt>
    <dgm:pt modelId="{AF2ADB4A-C437-4D50-B897-CFA57406E12E}" type="parTrans" cxnId="{0AD73931-9032-4F3B-B8BC-91A727D7212C}">
      <dgm:prSet/>
      <dgm:spPr/>
      <dgm:t>
        <a:bodyPr/>
        <a:lstStyle/>
        <a:p>
          <a:endParaRPr lang="en-US"/>
        </a:p>
      </dgm:t>
    </dgm:pt>
    <dgm:pt modelId="{4FB6D5D7-AE90-4200-BA7B-CC1F770FA2BA}" type="sibTrans" cxnId="{0AD73931-9032-4F3B-B8BC-91A727D7212C}">
      <dgm:prSet/>
      <dgm:spPr/>
      <dgm:t>
        <a:bodyPr/>
        <a:lstStyle/>
        <a:p>
          <a:endParaRPr lang="en-US"/>
        </a:p>
      </dgm:t>
    </dgm:pt>
    <dgm:pt modelId="{2EB6978F-9B54-421A-B0BD-13B4F37336A8}" type="pres">
      <dgm:prSet presAssocID="{3ADB6B92-2881-416C-932A-A38A8B2C58E4}" presName="root" presStyleCnt="0">
        <dgm:presLayoutVars>
          <dgm:dir/>
          <dgm:resizeHandles val="exact"/>
        </dgm:presLayoutVars>
      </dgm:prSet>
      <dgm:spPr/>
    </dgm:pt>
    <dgm:pt modelId="{FBE0EB12-F148-48EA-B763-3E3CC89BF810}" type="pres">
      <dgm:prSet presAssocID="{38A9CB32-5542-469A-BF7D-8CCB82456345}" presName="compNode" presStyleCnt="0"/>
      <dgm:spPr/>
    </dgm:pt>
    <dgm:pt modelId="{802D1441-1D5C-4479-AB31-5F7EA1FF7108}" type="pres">
      <dgm:prSet presAssocID="{38A9CB32-5542-469A-BF7D-8CCB82456345}" presName="bgRect" presStyleLbl="bgShp" presStyleIdx="0" presStyleCnt="2"/>
      <dgm:spPr/>
    </dgm:pt>
    <dgm:pt modelId="{4C692CB2-4DBB-4C60-9380-83C0F7F6A915}" type="pres">
      <dgm:prSet presAssocID="{38A9CB32-5542-469A-BF7D-8CCB8245634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m reel"/>
        </a:ext>
      </dgm:extLst>
    </dgm:pt>
    <dgm:pt modelId="{C0756FF2-6900-4BCC-9ED1-068E313DB7D8}" type="pres">
      <dgm:prSet presAssocID="{38A9CB32-5542-469A-BF7D-8CCB82456345}" presName="spaceRect" presStyleCnt="0"/>
      <dgm:spPr/>
    </dgm:pt>
    <dgm:pt modelId="{3E1D2362-31BD-4986-B80C-789785FF101C}" type="pres">
      <dgm:prSet presAssocID="{38A9CB32-5542-469A-BF7D-8CCB82456345}" presName="parTx" presStyleLbl="revTx" presStyleIdx="0" presStyleCnt="2">
        <dgm:presLayoutVars>
          <dgm:chMax val="0"/>
          <dgm:chPref val="0"/>
        </dgm:presLayoutVars>
      </dgm:prSet>
      <dgm:spPr/>
    </dgm:pt>
    <dgm:pt modelId="{021E5124-6B12-4B50-954E-867FC7EF1591}" type="pres">
      <dgm:prSet presAssocID="{8B8B9241-C0EC-4936-957B-5994FE8F1F3A}" presName="sibTrans" presStyleCnt="0"/>
      <dgm:spPr/>
    </dgm:pt>
    <dgm:pt modelId="{3F5E76FF-677E-41B2-B763-6CE93B1ABA5B}" type="pres">
      <dgm:prSet presAssocID="{42A41718-E9F3-484B-9CD3-E28604440FF7}" presName="compNode" presStyleCnt="0"/>
      <dgm:spPr/>
    </dgm:pt>
    <dgm:pt modelId="{3C187E94-23E1-4428-A359-9A6CA1D5D55B}" type="pres">
      <dgm:prSet presAssocID="{42A41718-E9F3-484B-9CD3-E28604440FF7}" presName="bgRect" presStyleLbl="bgShp" presStyleIdx="1" presStyleCnt="2"/>
      <dgm:spPr/>
    </dgm:pt>
    <dgm:pt modelId="{2EA7FE42-9A54-4AB5-A65A-31134588E555}" type="pres">
      <dgm:prSet presAssocID="{42A41718-E9F3-484B-9CD3-E28604440FF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me"/>
        </a:ext>
      </dgm:extLst>
    </dgm:pt>
    <dgm:pt modelId="{07BE1315-C68A-4AFA-B839-A3F6D100F655}" type="pres">
      <dgm:prSet presAssocID="{42A41718-E9F3-484B-9CD3-E28604440FF7}" presName="spaceRect" presStyleCnt="0"/>
      <dgm:spPr/>
    </dgm:pt>
    <dgm:pt modelId="{04867514-1ADB-4668-9372-4812E6CEDF67}" type="pres">
      <dgm:prSet presAssocID="{42A41718-E9F3-484B-9CD3-E28604440FF7}" presName="parTx" presStyleLbl="revTx" presStyleIdx="1" presStyleCnt="2">
        <dgm:presLayoutVars>
          <dgm:chMax val="0"/>
          <dgm:chPref val="0"/>
        </dgm:presLayoutVars>
      </dgm:prSet>
      <dgm:spPr/>
    </dgm:pt>
  </dgm:ptLst>
  <dgm:cxnLst>
    <dgm:cxn modelId="{3A61B80F-21F7-4827-A1F4-D18877ECEF94}" srcId="{3ADB6B92-2881-416C-932A-A38A8B2C58E4}" destId="{38A9CB32-5542-469A-BF7D-8CCB82456345}" srcOrd="0" destOrd="0" parTransId="{70961E09-61B6-4F69-B702-D943F352BCC2}" sibTransId="{8B8B9241-C0EC-4936-957B-5994FE8F1F3A}"/>
    <dgm:cxn modelId="{0AD73931-9032-4F3B-B8BC-91A727D7212C}" srcId="{3ADB6B92-2881-416C-932A-A38A8B2C58E4}" destId="{42A41718-E9F3-484B-9CD3-E28604440FF7}" srcOrd="1" destOrd="0" parTransId="{AF2ADB4A-C437-4D50-B897-CFA57406E12E}" sibTransId="{4FB6D5D7-AE90-4200-BA7B-CC1F770FA2BA}"/>
    <dgm:cxn modelId="{3616625E-290E-4778-8CC1-135921094C07}" type="presOf" srcId="{42A41718-E9F3-484B-9CD3-E28604440FF7}" destId="{04867514-1ADB-4668-9372-4812E6CEDF67}" srcOrd="0" destOrd="0" presId="urn:microsoft.com/office/officeart/2018/2/layout/IconVerticalSolidList"/>
    <dgm:cxn modelId="{9DEFB9CE-DF0D-479A-8F5C-000080F7AE4C}" type="presOf" srcId="{3ADB6B92-2881-416C-932A-A38A8B2C58E4}" destId="{2EB6978F-9B54-421A-B0BD-13B4F37336A8}" srcOrd="0" destOrd="0" presId="urn:microsoft.com/office/officeart/2018/2/layout/IconVerticalSolidList"/>
    <dgm:cxn modelId="{8B2D98D8-9A5A-4BB0-9077-29F7DA97CC73}" type="presOf" srcId="{38A9CB32-5542-469A-BF7D-8CCB82456345}" destId="{3E1D2362-31BD-4986-B80C-789785FF101C}" srcOrd="0" destOrd="0" presId="urn:microsoft.com/office/officeart/2018/2/layout/IconVerticalSolidList"/>
    <dgm:cxn modelId="{D9EB3131-ED88-4F0F-937D-8873B5BDF5C9}" type="presParOf" srcId="{2EB6978F-9B54-421A-B0BD-13B4F37336A8}" destId="{FBE0EB12-F148-48EA-B763-3E3CC89BF810}" srcOrd="0" destOrd="0" presId="urn:microsoft.com/office/officeart/2018/2/layout/IconVerticalSolidList"/>
    <dgm:cxn modelId="{21A77089-AF8C-4E70-B0DC-786D9E133B53}" type="presParOf" srcId="{FBE0EB12-F148-48EA-B763-3E3CC89BF810}" destId="{802D1441-1D5C-4479-AB31-5F7EA1FF7108}" srcOrd="0" destOrd="0" presId="urn:microsoft.com/office/officeart/2018/2/layout/IconVerticalSolidList"/>
    <dgm:cxn modelId="{CBE0B1D9-2AD9-427C-A5E7-AD2325902301}" type="presParOf" srcId="{FBE0EB12-F148-48EA-B763-3E3CC89BF810}" destId="{4C692CB2-4DBB-4C60-9380-83C0F7F6A915}" srcOrd="1" destOrd="0" presId="urn:microsoft.com/office/officeart/2018/2/layout/IconVerticalSolidList"/>
    <dgm:cxn modelId="{2365E458-F70D-498B-B4AF-14CCE7235E8A}" type="presParOf" srcId="{FBE0EB12-F148-48EA-B763-3E3CC89BF810}" destId="{C0756FF2-6900-4BCC-9ED1-068E313DB7D8}" srcOrd="2" destOrd="0" presId="urn:microsoft.com/office/officeart/2018/2/layout/IconVerticalSolidList"/>
    <dgm:cxn modelId="{862F7628-DEF4-4431-A23C-E61B1F7D9117}" type="presParOf" srcId="{FBE0EB12-F148-48EA-B763-3E3CC89BF810}" destId="{3E1D2362-31BD-4986-B80C-789785FF101C}" srcOrd="3" destOrd="0" presId="urn:microsoft.com/office/officeart/2018/2/layout/IconVerticalSolidList"/>
    <dgm:cxn modelId="{9A540844-A555-40DB-A766-DCD7736D9DF8}" type="presParOf" srcId="{2EB6978F-9B54-421A-B0BD-13B4F37336A8}" destId="{021E5124-6B12-4B50-954E-867FC7EF1591}" srcOrd="1" destOrd="0" presId="urn:microsoft.com/office/officeart/2018/2/layout/IconVerticalSolidList"/>
    <dgm:cxn modelId="{1B20274A-84B4-47F7-9002-ADFC09E3D11E}" type="presParOf" srcId="{2EB6978F-9B54-421A-B0BD-13B4F37336A8}" destId="{3F5E76FF-677E-41B2-B763-6CE93B1ABA5B}" srcOrd="2" destOrd="0" presId="urn:microsoft.com/office/officeart/2018/2/layout/IconVerticalSolidList"/>
    <dgm:cxn modelId="{38A71CA1-D25C-4077-93A6-CF973B10D55E}" type="presParOf" srcId="{3F5E76FF-677E-41B2-B763-6CE93B1ABA5B}" destId="{3C187E94-23E1-4428-A359-9A6CA1D5D55B}" srcOrd="0" destOrd="0" presId="urn:microsoft.com/office/officeart/2018/2/layout/IconVerticalSolidList"/>
    <dgm:cxn modelId="{4D75924F-2140-45C6-B28D-C77C485F1FBF}" type="presParOf" srcId="{3F5E76FF-677E-41B2-B763-6CE93B1ABA5B}" destId="{2EA7FE42-9A54-4AB5-A65A-31134588E555}" srcOrd="1" destOrd="0" presId="urn:microsoft.com/office/officeart/2018/2/layout/IconVerticalSolidList"/>
    <dgm:cxn modelId="{0D000182-71BA-4449-AF32-BA5644997FB8}" type="presParOf" srcId="{3F5E76FF-677E-41B2-B763-6CE93B1ABA5B}" destId="{07BE1315-C68A-4AFA-B839-A3F6D100F655}" srcOrd="2" destOrd="0" presId="urn:microsoft.com/office/officeart/2018/2/layout/IconVerticalSolidList"/>
    <dgm:cxn modelId="{10BC37C1-74A3-4A5C-AE3E-0847FDB89BD7}" type="presParOf" srcId="{3F5E76FF-677E-41B2-B763-6CE93B1ABA5B}" destId="{04867514-1ADB-4668-9372-4812E6CEDF6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9C18DE-B529-2C42-A13B-D03B7012CB97}" type="doc">
      <dgm:prSet loTypeId="urn:microsoft.com/office/officeart/2018/2/layout/IconVerticalSolidList" loCatId="icon" qsTypeId="urn:microsoft.com/office/officeart/2005/8/quickstyle/simple1" qsCatId="simple" csTypeId="urn:microsoft.com/office/officeart/2005/8/colors/accent5_2" csCatId="accent5" phldr="1"/>
      <dgm:spPr/>
      <dgm:t>
        <a:bodyPr/>
        <a:lstStyle/>
        <a:p>
          <a:endParaRPr lang="en-US"/>
        </a:p>
      </dgm:t>
    </dgm:pt>
    <dgm:pt modelId="{DB9FCEEA-83AB-964C-83CC-BA8405DFAC4C}">
      <dgm:prSet phldrT="[Text]"/>
      <dgm:spPr/>
      <dgm:t>
        <a:bodyPr/>
        <a:lstStyle/>
        <a:p>
          <a:pPr>
            <a:lnSpc>
              <a:spcPct val="100000"/>
            </a:lnSpc>
          </a:pPr>
          <a:r>
            <a:rPr lang="en-CA">
              <a:latin typeface="Lucida Sans Unicode" panose="020B0602030504020204" pitchFamily="34" charset="0"/>
              <a:cs typeface="Lucida Sans Unicode" panose="020B0602030504020204" pitchFamily="34" charset="0"/>
            </a:rPr>
            <a:t>1. Split Video into Frames</a:t>
          </a:r>
          <a:endParaRPr lang="en-US" dirty="0">
            <a:latin typeface="Lucida Sans Unicode" panose="020B0602030504020204" pitchFamily="34" charset="0"/>
            <a:cs typeface="Lucida Sans Unicode" panose="020B0602030504020204" pitchFamily="34" charset="0"/>
          </a:endParaRPr>
        </a:p>
      </dgm:t>
    </dgm:pt>
    <dgm:pt modelId="{A6FA8238-3E4E-C849-9675-0E18E648C4A9}" type="parTrans" cxnId="{B3493955-E157-4B47-A7DD-DA9EFE779E4B}">
      <dgm:prSet/>
      <dgm:spPr/>
      <dgm:t>
        <a:bodyPr/>
        <a:lstStyle/>
        <a:p>
          <a:endParaRPr lang="en-US"/>
        </a:p>
      </dgm:t>
    </dgm:pt>
    <dgm:pt modelId="{81F71D59-259E-E04E-B2BB-96FFAA204658}" type="sibTrans" cxnId="{B3493955-E157-4B47-A7DD-DA9EFE779E4B}">
      <dgm:prSet/>
      <dgm:spPr/>
      <dgm:t>
        <a:bodyPr/>
        <a:lstStyle/>
        <a:p>
          <a:endParaRPr lang="en-US"/>
        </a:p>
      </dgm:t>
    </dgm:pt>
    <dgm:pt modelId="{95ECF349-FDD0-0349-8F68-CC7E1E4FEBA9}">
      <dgm:prSet phldrT="[Text]"/>
      <dgm:spPr/>
      <dgm:t>
        <a:bodyPr/>
        <a:lstStyle/>
        <a:p>
          <a:pPr>
            <a:lnSpc>
              <a:spcPct val="100000"/>
            </a:lnSpc>
          </a:pPr>
          <a:r>
            <a:rPr lang="en-CA"/>
            <a:t>Extract individual frames from the video for processing.</a:t>
          </a:r>
          <a:endParaRPr lang="en-US" dirty="0"/>
        </a:p>
      </dgm:t>
    </dgm:pt>
    <dgm:pt modelId="{9492EE57-BB42-CD4C-8EFE-5081E3AE63C3}" type="parTrans" cxnId="{C5D5BCE5-8CC9-994A-92D0-59C31F998321}">
      <dgm:prSet/>
      <dgm:spPr/>
      <dgm:t>
        <a:bodyPr/>
        <a:lstStyle/>
        <a:p>
          <a:endParaRPr lang="en-US"/>
        </a:p>
      </dgm:t>
    </dgm:pt>
    <dgm:pt modelId="{25A12E72-7855-B24C-A961-18429FB76EA2}" type="sibTrans" cxnId="{C5D5BCE5-8CC9-994A-92D0-59C31F998321}">
      <dgm:prSet/>
      <dgm:spPr/>
      <dgm:t>
        <a:bodyPr/>
        <a:lstStyle/>
        <a:p>
          <a:endParaRPr lang="en-US"/>
        </a:p>
      </dgm:t>
    </dgm:pt>
    <dgm:pt modelId="{C98920DC-594A-A840-9C8D-29C0250EABFD}">
      <dgm:prSet phldrT="[Text]"/>
      <dgm:spPr/>
      <dgm:t>
        <a:bodyPr/>
        <a:lstStyle/>
        <a:p>
          <a:pPr>
            <a:lnSpc>
              <a:spcPct val="100000"/>
            </a:lnSpc>
          </a:pPr>
          <a:r>
            <a:rPr lang="en-CA"/>
            <a:t>Use DeepFace to identify faces in each frame.</a:t>
          </a:r>
          <a:endParaRPr lang="en-US"/>
        </a:p>
      </dgm:t>
    </dgm:pt>
    <dgm:pt modelId="{E7D87FFA-5BD5-1F4D-A9DD-38F9C0E0B193}" type="parTrans" cxnId="{837EB3E8-A7E6-8E4E-BD80-FEE0C62D8CD1}">
      <dgm:prSet/>
      <dgm:spPr/>
      <dgm:t>
        <a:bodyPr/>
        <a:lstStyle/>
        <a:p>
          <a:endParaRPr lang="en-US"/>
        </a:p>
      </dgm:t>
    </dgm:pt>
    <dgm:pt modelId="{100549CE-EB96-9C4D-86CC-78A7ED948A84}" type="sibTrans" cxnId="{837EB3E8-A7E6-8E4E-BD80-FEE0C62D8CD1}">
      <dgm:prSet/>
      <dgm:spPr/>
      <dgm:t>
        <a:bodyPr/>
        <a:lstStyle/>
        <a:p>
          <a:endParaRPr lang="en-US"/>
        </a:p>
      </dgm:t>
    </dgm:pt>
    <dgm:pt modelId="{96892C81-B70E-D142-9938-BF59E2A289A4}">
      <dgm:prSet phldrT="[Text]"/>
      <dgm:spPr/>
      <dgm:t>
        <a:bodyPr/>
        <a:lstStyle/>
        <a:p>
          <a:pPr>
            <a:lnSpc>
              <a:spcPct val="100000"/>
            </a:lnSpc>
          </a:pPr>
          <a:r>
            <a:rPr lang="en-CA">
              <a:latin typeface="Lucida Sans Unicode" panose="020B0602030504020204" pitchFamily="34" charset="0"/>
              <a:cs typeface="Lucida Sans Unicode" panose="020B0602030504020204" pitchFamily="34" charset="0"/>
            </a:rPr>
            <a:t>4. Cropping Face </a:t>
          </a:r>
          <a:endParaRPr lang="en-US" dirty="0">
            <a:latin typeface="Lucida Sans Unicode" panose="020B0602030504020204" pitchFamily="34" charset="0"/>
            <a:cs typeface="Lucida Sans Unicode" panose="020B0602030504020204" pitchFamily="34" charset="0"/>
          </a:endParaRPr>
        </a:p>
      </dgm:t>
    </dgm:pt>
    <dgm:pt modelId="{62D3884B-1F43-2C48-9546-76A3777AC2CC}" type="parTrans" cxnId="{4FC695DF-82C9-F54C-AA75-8E3A4BE15D03}">
      <dgm:prSet/>
      <dgm:spPr/>
      <dgm:t>
        <a:bodyPr/>
        <a:lstStyle/>
        <a:p>
          <a:endParaRPr lang="en-US"/>
        </a:p>
      </dgm:t>
    </dgm:pt>
    <dgm:pt modelId="{732663A8-6921-A64E-8612-3381CD57BE5B}" type="sibTrans" cxnId="{4FC695DF-82C9-F54C-AA75-8E3A4BE15D03}">
      <dgm:prSet/>
      <dgm:spPr/>
      <dgm:t>
        <a:bodyPr/>
        <a:lstStyle/>
        <a:p>
          <a:endParaRPr lang="en-US"/>
        </a:p>
      </dgm:t>
    </dgm:pt>
    <dgm:pt modelId="{C4F5038B-CD80-6341-90DE-1138AF28FD78}">
      <dgm:prSet phldrT="[Text]"/>
      <dgm:spPr/>
      <dgm:t>
        <a:bodyPr/>
        <a:lstStyle/>
        <a:p>
          <a:pPr>
            <a:lnSpc>
              <a:spcPct val="100000"/>
            </a:lnSpc>
          </a:pPr>
          <a:r>
            <a:rPr lang="en-CA"/>
            <a:t>Crop the detected faces from each frame.</a:t>
          </a:r>
          <a:endParaRPr lang="en-US" dirty="0"/>
        </a:p>
      </dgm:t>
    </dgm:pt>
    <dgm:pt modelId="{0A6BC2E1-C6FA-DF46-9E5E-DE9DB74C38AD}" type="parTrans" cxnId="{2DE4B3AD-E23D-9347-AEE0-47E5A2FA6846}">
      <dgm:prSet/>
      <dgm:spPr/>
      <dgm:t>
        <a:bodyPr/>
        <a:lstStyle/>
        <a:p>
          <a:endParaRPr lang="en-US"/>
        </a:p>
      </dgm:t>
    </dgm:pt>
    <dgm:pt modelId="{4DEF83B2-F7F3-3440-8204-11156AB2A146}" type="sibTrans" cxnId="{2DE4B3AD-E23D-9347-AEE0-47E5A2FA6846}">
      <dgm:prSet/>
      <dgm:spPr/>
      <dgm:t>
        <a:bodyPr/>
        <a:lstStyle/>
        <a:p>
          <a:endParaRPr lang="en-US"/>
        </a:p>
      </dgm:t>
    </dgm:pt>
    <dgm:pt modelId="{B4A4680D-84E6-BD40-A16F-D6470DBDF9B1}">
      <dgm:prSet/>
      <dgm:spPr/>
      <dgm:t>
        <a:bodyPr/>
        <a:lstStyle/>
        <a:p>
          <a:pPr>
            <a:lnSpc>
              <a:spcPct val="100000"/>
            </a:lnSpc>
          </a:pPr>
          <a:r>
            <a:rPr lang="en-CA">
              <a:latin typeface="Lucida Sans Unicode" panose="020B0602030504020204" pitchFamily="34" charset="0"/>
              <a:cs typeface="Lucida Sans Unicode" panose="020B0602030504020204" pitchFamily="34" charset="0"/>
            </a:rPr>
            <a:t>5. Creating New Face Cropped Video</a:t>
          </a:r>
          <a:endParaRPr lang="en-US" dirty="0">
            <a:latin typeface="Lucida Sans Unicode" panose="020B0602030504020204" pitchFamily="34" charset="0"/>
            <a:cs typeface="Lucida Sans Unicode" panose="020B0602030504020204" pitchFamily="34" charset="0"/>
          </a:endParaRPr>
        </a:p>
      </dgm:t>
    </dgm:pt>
    <dgm:pt modelId="{33CC4F76-74EE-F546-9B40-676E32EA372D}" type="parTrans" cxnId="{7B3691E0-2B5D-8546-B834-CEE5E6A6D072}">
      <dgm:prSet/>
      <dgm:spPr/>
      <dgm:t>
        <a:bodyPr/>
        <a:lstStyle/>
        <a:p>
          <a:endParaRPr lang="en-US"/>
        </a:p>
      </dgm:t>
    </dgm:pt>
    <dgm:pt modelId="{360916D8-6002-744F-99C8-BB7AE44110E6}" type="sibTrans" cxnId="{7B3691E0-2B5D-8546-B834-CEE5E6A6D072}">
      <dgm:prSet/>
      <dgm:spPr/>
      <dgm:t>
        <a:bodyPr/>
        <a:lstStyle/>
        <a:p>
          <a:endParaRPr lang="en-US"/>
        </a:p>
      </dgm:t>
    </dgm:pt>
    <dgm:pt modelId="{B860246E-CE3A-8E44-B17D-1FC8F03E47F4}">
      <dgm:prSet/>
      <dgm:spPr/>
      <dgm:t>
        <a:bodyPr/>
        <a:lstStyle/>
        <a:p>
          <a:pPr>
            <a:lnSpc>
              <a:spcPct val="100000"/>
            </a:lnSpc>
          </a:pPr>
          <a:r>
            <a:rPr lang="en-CA"/>
            <a:t>Compile the cropped faces into a new video sequence.</a:t>
          </a:r>
          <a:endParaRPr lang="en-US"/>
        </a:p>
      </dgm:t>
    </dgm:pt>
    <dgm:pt modelId="{671C6FD2-77E7-D046-B8B0-DAA2752270F0}" type="parTrans" cxnId="{D51D8086-DD32-3241-A732-69F77E788169}">
      <dgm:prSet/>
      <dgm:spPr/>
      <dgm:t>
        <a:bodyPr/>
        <a:lstStyle/>
        <a:p>
          <a:endParaRPr lang="en-US"/>
        </a:p>
      </dgm:t>
    </dgm:pt>
    <dgm:pt modelId="{1B007BB1-E957-9B41-8A9A-1F0034413B20}" type="sibTrans" cxnId="{D51D8086-DD32-3241-A732-69F77E788169}">
      <dgm:prSet/>
      <dgm:spPr/>
      <dgm:t>
        <a:bodyPr/>
        <a:lstStyle/>
        <a:p>
          <a:endParaRPr lang="en-US"/>
        </a:p>
      </dgm:t>
    </dgm:pt>
    <dgm:pt modelId="{B30F87A5-455A-1E4C-B603-12A68EE42861}">
      <dgm:prSet/>
      <dgm:spPr/>
      <dgm:t>
        <a:bodyPr/>
        <a:lstStyle/>
        <a:p>
          <a:pPr>
            <a:lnSpc>
              <a:spcPct val="100000"/>
            </a:lnSpc>
          </a:pPr>
          <a:r>
            <a:rPr lang="en-CA">
              <a:latin typeface="Lucida Sans Unicode" panose="020B0602030504020204" pitchFamily="34" charset="0"/>
              <a:cs typeface="Lucida Sans Unicode" panose="020B0602030504020204" pitchFamily="34" charset="0"/>
            </a:rPr>
            <a:t>5. Saving the Face Cropped Video</a:t>
          </a:r>
          <a:endParaRPr lang="en-US" dirty="0">
            <a:latin typeface="Lucida Sans Unicode" panose="020B0602030504020204" pitchFamily="34" charset="0"/>
            <a:cs typeface="Lucida Sans Unicode" panose="020B0602030504020204" pitchFamily="34" charset="0"/>
          </a:endParaRPr>
        </a:p>
      </dgm:t>
    </dgm:pt>
    <dgm:pt modelId="{CA39B37F-3CF4-B84F-992D-57672126532D}" type="parTrans" cxnId="{4160F13D-CD02-3340-8616-B6D880C2DD72}">
      <dgm:prSet/>
      <dgm:spPr/>
      <dgm:t>
        <a:bodyPr/>
        <a:lstStyle/>
        <a:p>
          <a:endParaRPr lang="en-US"/>
        </a:p>
      </dgm:t>
    </dgm:pt>
    <dgm:pt modelId="{D490F08A-79A9-FE47-A671-BDF39B141F81}" type="sibTrans" cxnId="{4160F13D-CD02-3340-8616-B6D880C2DD72}">
      <dgm:prSet/>
      <dgm:spPr/>
      <dgm:t>
        <a:bodyPr/>
        <a:lstStyle/>
        <a:p>
          <a:endParaRPr lang="en-US"/>
        </a:p>
      </dgm:t>
    </dgm:pt>
    <dgm:pt modelId="{703558E7-1B53-6948-94E0-9828BDD8FA0B}">
      <dgm:prSet/>
      <dgm:spPr/>
      <dgm:t>
        <a:bodyPr/>
        <a:lstStyle/>
        <a:p>
          <a:pPr>
            <a:lnSpc>
              <a:spcPct val="100000"/>
            </a:lnSpc>
          </a:pPr>
          <a:r>
            <a:rPr lang="en-CA"/>
            <a:t>Save the new video containing only the cropped faces.</a:t>
          </a:r>
          <a:endParaRPr lang="en-US" dirty="0"/>
        </a:p>
      </dgm:t>
    </dgm:pt>
    <dgm:pt modelId="{A1441976-6620-3A42-829E-5A55AABB79A0}" type="parTrans" cxnId="{06FA0223-C3C3-C248-99ED-F534D63039A5}">
      <dgm:prSet/>
      <dgm:spPr/>
      <dgm:t>
        <a:bodyPr/>
        <a:lstStyle/>
        <a:p>
          <a:endParaRPr lang="en-US"/>
        </a:p>
      </dgm:t>
    </dgm:pt>
    <dgm:pt modelId="{CB6ADA6D-0716-9540-AFD0-28A787A29BFD}" type="sibTrans" cxnId="{06FA0223-C3C3-C248-99ED-F534D63039A5}">
      <dgm:prSet/>
      <dgm:spPr/>
      <dgm:t>
        <a:bodyPr/>
        <a:lstStyle/>
        <a:p>
          <a:endParaRPr lang="en-US"/>
        </a:p>
      </dgm:t>
    </dgm:pt>
    <dgm:pt modelId="{6D3986A7-31FF-9643-8E3D-6B01CD5E3B12}">
      <dgm:prSet phldrT="[Text]"/>
      <dgm:spPr/>
      <dgm:t>
        <a:bodyPr/>
        <a:lstStyle/>
        <a:p>
          <a:pPr>
            <a:lnSpc>
              <a:spcPct val="100000"/>
            </a:lnSpc>
          </a:pPr>
          <a:r>
            <a:rPr lang="en-CA" dirty="0">
              <a:latin typeface="Lucida Sans Unicode" panose="020B0602030504020204" pitchFamily="34" charset="0"/>
              <a:cs typeface="Lucida Sans Unicode" panose="020B0602030504020204" pitchFamily="34" charset="0"/>
            </a:rPr>
            <a:t>2. Pixel Normalization</a:t>
          </a:r>
          <a:endParaRPr lang="en-US" dirty="0"/>
        </a:p>
      </dgm:t>
    </dgm:pt>
    <dgm:pt modelId="{1AF41137-F801-C749-8B9F-12A44881D5B1}" type="parTrans" cxnId="{136CB0B8-98FB-444A-BBC8-1D2E52AE3B04}">
      <dgm:prSet/>
      <dgm:spPr/>
      <dgm:t>
        <a:bodyPr/>
        <a:lstStyle/>
        <a:p>
          <a:endParaRPr lang="en-US"/>
        </a:p>
      </dgm:t>
    </dgm:pt>
    <dgm:pt modelId="{6BC84905-02D3-B046-A2E1-9FFAE26682FE}" type="sibTrans" cxnId="{136CB0B8-98FB-444A-BBC8-1D2E52AE3B04}">
      <dgm:prSet/>
      <dgm:spPr/>
      <dgm:t>
        <a:bodyPr/>
        <a:lstStyle/>
        <a:p>
          <a:endParaRPr lang="en-US"/>
        </a:p>
      </dgm:t>
    </dgm:pt>
    <dgm:pt modelId="{812953AE-83ED-6C46-BAF0-9B4CF75F28B6}">
      <dgm:prSet phldrT="[Text]" custT="1"/>
      <dgm:spPr/>
      <dgm:t>
        <a:bodyPr/>
        <a:lstStyle/>
        <a:p>
          <a:pPr>
            <a:lnSpc>
              <a:spcPct val="100000"/>
            </a:lnSpc>
          </a:pPr>
          <a:r>
            <a:rPr lang="en-US" sz="1400" dirty="0">
              <a:latin typeface="Lucida Sans Unicode" panose="020B0602030504020204" pitchFamily="34" charset="0"/>
              <a:cs typeface="Lucida Sans Unicode" panose="020B0602030504020204" pitchFamily="34" charset="0"/>
            </a:rPr>
            <a:t>Pixel normalization and resizing to 256x256.</a:t>
          </a:r>
          <a:endParaRPr lang="en-US" sz="1400" dirty="0"/>
        </a:p>
      </dgm:t>
    </dgm:pt>
    <dgm:pt modelId="{692DF407-35AD-BB4E-ACCE-55482C8119EE}" type="parTrans" cxnId="{CB96DD27-78D7-A545-9F0F-813493823788}">
      <dgm:prSet/>
      <dgm:spPr/>
      <dgm:t>
        <a:bodyPr/>
        <a:lstStyle/>
        <a:p>
          <a:endParaRPr lang="en-US"/>
        </a:p>
      </dgm:t>
    </dgm:pt>
    <dgm:pt modelId="{400638D0-33CA-F743-A0BE-197E533F6E5D}" type="sibTrans" cxnId="{CB96DD27-78D7-A545-9F0F-813493823788}">
      <dgm:prSet/>
      <dgm:spPr/>
      <dgm:t>
        <a:bodyPr/>
        <a:lstStyle/>
        <a:p>
          <a:endParaRPr lang="en-US"/>
        </a:p>
      </dgm:t>
    </dgm:pt>
    <dgm:pt modelId="{44094B49-F9E5-A84C-9F32-01DD7D493B78}">
      <dgm:prSet phldrT="[Text]"/>
      <dgm:spPr/>
      <dgm:t>
        <a:bodyPr/>
        <a:lstStyle/>
        <a:p>
          <a:pPr>
            <a:lnSpc>
              <a:spcPct val="100000"/>
            </a:lnSpc>
          </a:pPr>
          <a:r>
            <a:rPr lang="en-CA">
              <a:latin typeface="Lucida Sans Unicode" panose="020B0602030504020204" pitchFamily="34" charset="0"/>
              <a:cs typeface="Lucida Sans Unicode" panose="020B0602030504020204" pitchFamily="34" charset="0"/>
            </a:rPr>
            <a:t>3. Face Detection</a:t>
          </a:r>
          <a:endParaRPr lang="en-US" dirty="0">
            <a:latin typeface="Lucida Sans Unicode" panose="020B0602030504020204" pitchFamily="34" charset="0"/>
            <a:cs typeface="Lucida Sans Unicode" panose="020B0602030504020204" pitchFamily="34" charset="0"/>
          </a:endParaRPr>
        </a:p>
      </dgm:t>
    </dgm:pt>
    <dgm:pt modelId="{BFDE2BDA-1EE7-4141-BE8C-B4210E4D3A24}" type="sibTrans" cxnId="{B7404FF0-79DD-344C-8132-9F97A8CD5E8D}">
      <dgm:prSet/>
      <dgm:spPr/>
      <dgm:t>
        <a:bodyPr/>
        <a:lstStyle/>
        <a:p>
          <a:endParaRPr lang="en-US"/>
        </a:p>
      </dgm:t>
    </dgm:pt>
    <dgm:pt modelId="{33D51FEB-0D69-8349-A611-FDE6CB9E171D}" type="parTrans" cxnId="{B7404FF0-79DD-344C-8132-9F97A8CD5E8D}">
      <dgm:prSet/>
      <dgm:spPr/>
      <dgm:t>
        <a:bodyPr/>
        <a:lstStyle/>
        <a:p>
          <a:endParaRPr lang="en-US"/>
        </a:p>
      </dgm:t>
    </dgm:pt>
    <dgm:pt modelId="{7DC23ED1-9FC3-49C5-AC5B-1CBEC03FDA0C}" type="pres">
      <dgm:prSet presAssocID="{F89C18DE-B529-2C42-A13B-D03B7012CB97}" presName="root" presStyleCnt="0">
        <dgm:presLayoutVars>
          <dgm:dir/>
          <dgm:resizeHandles val="exact"/>
        </dgm:presLayoutVars>
      </dgm:prSet>
      <dgm:spPr/>
    </dgm:pt>
    <dgm:pt modelId="{D575542C-9B0C-46B3-9144-EB4D00BD77E4}" type="pres">
      <dgm:prSet presAssocID="{DB9FCEEA-83AB-964C-83CC-BA8405DFAC4C}" presName="compNode" presStyleCnt="0"/>
      <dgm:spPr/>
    </dgm:pt>
    <dgm:pt modelId="{EDAC5EE2-018B-4BA6-8B94-95C0204B0278}" type="pres">
      <dgm:prSet presAssocID="{DB9FCEEA-83AB-964C-83CC-BA8405DFAC4C}" presName="bgRect" presStyleLbl="bgShp" presStyleIdx="0" presStyleCnt="6"/>
      <dgm:spPr/>
    </dgm:pt>
    <dgm:pt modelId="{0C73C664-AC3D-4D97-A041-B6EF51588040}" type="pres">
      <dgm:prSet presAssocID="{DB9FCEEA-83AB-964C-83CC-BA8405DFAC4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ideo camera"/>
        </a:ext>
      </dgm:extLst>
    </dgm:pt>
    <dgm:pt modelId="{F715408C-40A7-42AC-BCFF-7EE1C624B56B}" type="pres">
      <dgm:prSet presAssocID="{DB9FCEEA-83AB-964C-83CC-BA8405DFAC4C}" presName="spaceRect" presStyleCnt="0"/>
      <dgm:spPr/>
    </dgm:pt>
    <dgm:pt modelId="{2C9127D9-C4D4-41F4-ACA3-DC36A4808AFF}" type="pres">
      <dgm:prSet presAssocID="{DB9FCEEA-83AB-964C-83CC-BA8405DFAC4C}" presName="parTx" presStyleLbl="revTx" presStyleIdx="0" presStyleCnt="12">
        <dgm:presLayoutVars>
          <dgm:chMax val="0"/>
          <dgm:chPref val="0"/>
        </dgm:presLayoutVars>
      </dgm:prSet>
      <dgm:spPr/>
    </dgm:pt>
    <dgm:pt modelId="{C656E58B-794D-46CF-89F2-B6BF295F5841}" type="pres">
      <dgm:prSet presAssocID="{DB9FCEEA-83AB-964C-83CC-BA8405DFAC4C}" presName="desTx" presStyleLbl="revTx" presStyleIdx="1" presStyleCnt="12">
        <dgm:presLayoutVars/>
      </dgm:prSet>
      <dgm:spPr/>
    </dgm:pt>
    <dgm:pt modelId="{955D549C-A9E3-4B4E-B7B4-F33806B4C79B}" type="pres">
      <dgm:prSet presAssocID="{81F71D59-259E-E04E-B2BB-96FFAA204658}" presName="sibTrans" presStyleCnt="0"/>
      <dgm:spPr/>
    </dgm:pt>
    <dgm:pt modelId="{7B6BD866-EE21-0341-B727-95517FD4D118}" type="pres">
      <dgm:prSet presAssocID="{6D3986A7-31FF-9643-8E3D-6B01CD5E3B12}" presName="compNode" presStyleCnt="0"/>
      <dgm:spPr/>
    </dgm:pt>
    <dgm:pt modelId="{DB13908A-2498-374B-9AFD-4C5DB7D568EF}" type="pres">
      <dgm:prSet presAssocID="{6D3986A7-31FF-9643-8E3D-6B01CD5E3B12}" presName="bgRect" presStyleLbl="bgShp" presStyleIdx="1" presStyleCnt="6"/>
      <dgm:spPr/>
    </dgm:pt>
    <dgm:pt modelId="{BFB9A151-B7E5-6C4B-A81F-BB5BAE3F2702}" type="pres">
      <dgm:prSet presAssocID="{6D3986A7-31FF-9643-8E3D-6B01CD5E3B12}" presName="iconRect" presStyleLbl="node1" presStyleIdx="1" presStyleCnt="6" custLinFactX="649101" custLinFactY="200000" custLinFactNeighborX="700000" custLinFactNeighborY="210186"/>
      <dgm:spPr/>
    </dgm:pt>
    <dgm:pt modelId="{641A44D6-6105-424E-B1B8-BECDBE2D4F70}" type="pres">
      <dgm:prSet presAssocID="{6D3986A7-31FF-9643-8E3D-6B01CD5E3B12}" presName="spaceRect" presStyleCnt="0"/>
      <dgm:spPr/>
    </dgm:pt>
    <dgm:pt modelId="{4C02EED4-FF54-E246-9454-58F95870B10E}" type="pres">
      <dgm:prSet presAssocID="{6D3986A7-31FF-9643-8E3D-6B01CD5E3B12}" presName="parTx" presStyleLbl="revTx" presStyleIdx="2" presStyleCnt="12">
        <dgm:presLayoutVars>
          <dgm:chMax val="0"/>
          <dgm:chPref val="0"/>
        </dgm:presLayoutVars>
      </dgm:prSet>
      <dgm:spPr/>
    </dgm:pt>
    <dgm:pt modelId="{5C8DFD1C-391D-AA4F-B0F7-0143ECAAF7B3}" type="pres">
      <dgm:prSet presAssocID="{6D3986A7-31FF-9643-8E3D-6B01CD5E3B12}" presName="desTx" presStyleLbl="revTx" presStyleIdx="3" presStyleCnt="12">
        <dgm:presLayoutVars/>
      </dgm:prSet>
      <dgm:spPr/>
    </dgm:pt>
    <dgm:pt modelId="{9454FFE6-9ED8-A34B-AFA6-C789DB49DC0F}" type="pres">
      <dgm:prSet presAssocID="{6BC84905-02D3-B046-A2E1-9FFAE26682FE}" presName="sibTrans" presStyleCnt="0"/>
      <dgm:spPr/>
    </dgm:pt>
    <dgm:pt modelId="{F69897F9-09DD-4429-924D-B37311CC5014}" type="pres">
      <dgm:prSet presAssocID="{44094B49-F9E5-A84C-9F32-01DD7D493B78}" presName="compNode" presStyleCnt="0"/>
      <dgm:spPr/>
    </dgm:pt>
    <dgm:pt modelId="{A287E969-F33C-4EF9-84F9-23DBC44276C7}" type="pres">
      <dgm:prSet presAssocID="{44094B49-F9E5-A84C-9F32-01DD7D493B78}" presName="bgRect" presStyleLbl="bgShp" presStyleIdx="2" presStyleCnt="6"/>
      <dgm:spPr/>
    </dgm:pt>
    <dgm:pt modelId="{B2C0B982-F53F-4221-90E3-854EAE320B4F}" type="pres">
      <dgm:prSet presAssocID="{44094B49-F9E5-A84C-9F32-01DD7D493B78}" presName="icon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mera"/>
        </a:ext>
      </dgm:extLst>
    </dgm:pt>
    <dgm:pt modelId="{7791E331-88E6-4217-82F1-35CA005DBF0B}" type="pres">
      <dgm:prSet presAssocID="{44094B49-F9E5-A84C-9F32-01DD7D493B78}" presName="spaceRect" presStyleCnt="0"/>
      <dgm:spPr/>
    </dgm:pt>
    <dgm:pt modelId="{9E0EDC16-78D4-42BC-BEB1-950874ADE262}" type="pres">
      <dgm:prSet presAssocID="{44094B49-F9E5-A84C-9F32-01DD7D493B78}" presName="parTx" presStyleLbl="revTx" presStyleIdx="4" presStyleCnt="12">
        <dgm:presLayoutVars>
          <dgm:chMax val="0"/>
          <dgm:chPref val="0"/>
        </dgm:presLayoutVars>
      </dgm:prSet>
      <dgm:spPr/>
    </dgm:pt>
    <dgm:pt modelId="{2ADB65C8-D8FB-4B94-A141-F362E45C83A8}" type="pres">
      <dgm:prSet presAssocID="{44094B49-F9E5-A84C-9F32-01DD7D493B78}" presName="desTx" presStyleLbl="revTx" presStyleIdx="5" presStyleCnt="12">
        <dgm:presLayoutVars/>
      </dgm:prSet>
      <dgm:spPr/>
    </dgm:pt>
    <dgm:pt modelId="{3EC82015-7039-41F6-9818-99F71B32B673}" type="pres">
      <dgm:prSet presAssocID="{BFDE2BDA-1EE7-4141-BE8C-B4210E4D3A24}" presName="sibTrans" presStyleCnt="0"/>
      <dgm:spPr/>
    </dgm:pt>
    <dgm:pt modelId="{D496437B-D357-416C-9ADF-243F6D19A531}" type="pres">
      <dgm:prSet presAssocID="{96892C81-B70E-D142-9938-BF59E2A289A4}" presName="compNode" presStyleCnt="0"/>
      <dgm:spPr/>
    </dgm:pt>
    <dgm:pt modelId="{77B90763-0B40-4573-8A2C-21A66FB2CE73}" type="pres">
      <dgm:prSet presAssocID="{96892C81-B70E-D142-9938-BF59E2A289A4}" presName="bgRect" presStyleLbl="bgShp" presStyleIdx="3" presStyleCnt="6"/>
      <dgm:spPr/>
    </dgm:pt>
    <dgm:pt modelId="{C5F6E1BD-E87B-455F-9EFB-E4A4CCB7243A}" type="pres">
      <dgm:prSet presAssocID="{96892C81-B70E-D142-9938-BF59E2A289A4}" presName="iconRect" presStyleLbl="node1" presStyleIdx="3"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rn"/>
        </a:ext>
      </dgm:extLst>
    </dgm:pt>
    <dgm:pt modelId="{27FF2D02-5DFD-46D7-83F5-8ECDD76FDFD1}" type="pres">
      <dgm:prSet presAssocID="{96892C81-B70E-D142-9938-BF59E2A289A4}" presName="spaceRect" presStyleCnt="0"/>
      <dgm:spPr/>
    </dgm:pt>
    <dgm:pt modelId="{6091D431-4479-4AF8-829D-91BD803CC7B7}" type="pres">
      <dgm:prSet presAssocID="{96892C81-B70E-D142-9938-BF59E2A289A4}" presName="parTx" presStyleLbl="revTx" presStyleIdx="6" presStyleCnt="12">
        <dgm:presLayoutVars>
          <dgm:chMax val="0"/>
          <dgm:chPref val="0"/>
        </dgm:presLayoutVars>
      </dgm:prSet>
      <dgm:spPr/>
    </dgm:pt>
    <dgm:pt modelId="{64DC5C92-28D4-4785-BC45-DDEE9A4D5BAB}" type="pres">
      <dgm:prSet presAssocID="{96892C81-B70E-D142-9938-BF59E2A289A4}" presName="desTx" presStyleLbl="revTx" presStyleIdx="7" presStyleCnt="12">
        <dgm:presLayoutVars/>
      </dgm:prSet>
      <dgm:spPr/>
    </dgm:pt>
    <dgm:pt modelId="{4B59DC9D-FFB1-486A-BA9F-C7F7403109F6}" type="pres">
      <dgm:prSet presAssocID="{732663A8-6921-A64E-8612-3381CD57BE5B}" presName="sibTrans" presStyleCnt="0"/>
      <dgm:spPr/>
    </dgm:pt>
    <dgm:pt modelId="{F8302FAD-5E64-4FEF-AD6A-ABB3DED20EA7}" type="pres">
      <dgm:prSet presAssocID="{B4A4680D-84E6-BD40-A16F-D6470DBDF9B1}" presName="compNode" presStyleCnt="0"/>
      <dgm:spPr/>
    </dgm:pt>
    <dgm:pt modelId="{9E63E5ED-7676-48F1-AF19-4D0394706B0E}" type="pres">
      <dgm:prSet presAssocID="{B4A4680D-84E6-BD40-A16F-D6470DBDF9B1}" presName="bgRect" presStyleLbl="bgShp" presStyleIdx="4" presStyleCnt="6"/>
      <dgm:spPr/>
    </dgm:pt>
    <dgm:pt modelId="{1EF0CFF5-B3F1-4C91-95A8-3F985E2E1C87}" type="pres">
      <dgm:prSet presAssocID="{B4A4680D-84E6-BD40-A16F-D6470DBDF9B1}" presName="iconRect" presStyleLbl="node1" presStyleIdx="4"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eeds"/>
        </a:ext>
      </dgm:extLst>
    </dgm:pt>
    <dgm:pt modelId="{1AF5426C-8F65-4DD7-ABE2-AD19F77E5981}" type="pres">
      <dgm:prSet presAssocID="{B4A4680D-84E6-BD40-A16F-D6470DBDF9B1}" presName="spaceRect" presStyleCnt="0"/>
      <dgm:spPr/>
    </dgm:pt>
    <dgm:pt modelId="{E01349E1-3AE0-471F-92B7-9188E54C9052}" type="pres">
      <dgm:prSet presAssocID="{B4A4680D-84E6-BD40-A16F-D6470DBDF9B1}" presName="parTx" presStyleLbl="revTx" presStyleIdx="8" presStyleCnt="12">
        <dgm:presLayoutVars>
          <dgm:chMax val="0"/>
          <dgm:chPref val="0"/>
        </dgm:presLayoutVars>
      </dgm:prSet>
      <dgm:spPr/>
    </dgm:pt>
    <dgm:pt modelId="{4F5C8E63-7406-4F12-86DC-27CC5AE7DD95}" type="pres">
      <dgm:prSet presAssocID="{B4A4680D-84E6-BD40-A16F-D6470DBDF9B1}" presName="desTx" presStyleLbl="revTx" presStyleIdx="9" presStyleCnt="12">
        <dgm:presLayoutVars/>
      </dgm:prSet>
      <dgm:spPr/>
    </dgm:pt>
    <dgm:pt modelId="{84C7D17F-9914-4113-A0EC-1631B8B45407}" type="pres">
      <dgm:prSet presAssocID="{360916D8-6002-744F-99C8-BB7AE44110E6}" presName="sibTrans" presStyleCnt="0"/>
      <dgm:spPr/>
    </dgm:pt>
    <dgm:pt modelId="{70F7742F-BAB1-4026-ACC3-6E2F0153D281}" type="pres">
      <dgm:prSet presAssocID="{B30F87A5-455A-1E4C-B603-12A68EE42861}" presName="compNode" presStyleCnt="0"/>
      <dgm:spPr/>
    </dgm:pt>
    <dgm:pt modelId="{3D2A2A65-1355-49E2-8F89-C8A411F8474C}" type="pres">
      <dgm:prSet presAssocID="{B30F87A5-455A-1E4C-B603-12A68EE42861}" presName="bgRect" presStyleLbl="bgShp" presStyleIdx="5" presStyleCnt="6"/>
      <dgm:spPr/>
    </dgm:pt>
    <dgm:pt modelId="{1053169A-8874-452F-8570-73006A36E323}" type="pres">
      <dgm:prSet presAssocID="{B30F87A5-455A-1E4C-B603-12A68EE42861}"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ractor"/>
        </a:ext>
      </dgm:extLst>
    </dgm:pt>
    <dgm:pt modelId="{368FF415-00E1-4A11-841E-5A2D92D9A677}" type="pres">
      <dgm:prSet presAssocID="{B30F87A5-455A-1E4C-B603-12A68EE42861}" presName="spaceRect" presStyleCnt="0"/>
      <dgm:spPr/>
    </dgm:pt>
    <dgm:pt modelId="{45170D69-881F-446A-A024-588E729CB7B8}" type="pres">
      <dgm:prSet presAssocID="{B30F87A5-455A-1E4C-B603-12A68EE42861}" presName="parTx" presStyleLbl="revTx" presStyleIdx="10" presStyleCnt="12">
        <dgm:presLayoutVars>
          <dgm:chMax val="0"/>
          <dgm:chPref val="0"/>
        </dgm:presLayoutVars>
      </dgm:prSet>
      <dgm:spPr/>
    </dgm:pt>
    <dgm:pt modelId="{2C78461E-4D0E-415F-A83A-33C5FEF175BF}" type="pres">
      <dgm:prSet presAssocID="{B30F87A5-455A-1E4C-B603-12A68EE42861}" presName="desTx" presStyleLbl="revTx" presStyleIdx="11" presStyleCnt="12">
        <dgm:presLayoutVars/>
      </dgm:prSet>
      <dgm:spPr/>
    </dgm:pt>
  </dgm:ptLst>
  <dgm:cxnLst>
    <dgm:cxn modelId="{1D499817-55F5-F34F-A885-702976228C1B}" type="presOf" srcId="{96892C81-B70E-D142-9938-BF59E2A289A4}" destId="{6091D431-4479-4AF8-829D-91BD803CC7B7}" srcOrd="0" destOrd="0" presId="urn:microsoft.com/office/officeart/2018/2/layout/IconVerticalSolidList"/>
    <dgm:cxn modelId="{06FA0223-C3C3-C248-99ED-F534D63039A5}" srcId="{B30F87A5-455A-1E4C-B603-12A68EE42861}" destId="{703558E7-1B53-6948-94E0-9828BDD8FA0B}" srcOrd="0" destOrd="0" parTransId="{A1441976-6620-3A42-829E-5A55AABB79A0}" sibTransId="{CB6ADA6D-0716-9540-AFD0-28A787A29BFD}"/>
    <dgm:cxn modelId="{CB96DD27-78D7-A545-9F0F-813493823788}" srcId="{6D3986A7-31FF-9643-8E3D-6B01CD5E3B12}" destId="{812953AE-83ED-6C46-BAF0-9B4CF75F28B6}" srcOrd="0" destOrd="0" parTransId="{692DF407-35AD-BB4E-ACCE-55482C8119EE}" sibTransId="{400638D0-33CA-F743-A0BE-197E533F6E5D}"/>
    <dgm:cxn modelId="{B2818A33-46F7-9A41-B61C-12199D84B54C}" type="presOf" srcId="{44094B49-F9E5-A84C-9F32-01DD7D493B78}" destId="{9E0EDC16-78D4-42BC-BEB1-950874ADE262}" srcOrd="0" destOrd="0" presId="urn:microsoft.com/office/officeart/2018/2/layout/IconVerticalSolidList"/>
    <dgm:cxn modelId="{4160F13D-CD02-3340-8616-B6D880C2DD72}" srcId="{F89C18DE-B529-2C42-A13B-D03B7012CB97}" destId="{B30F87A5-455A-1E4C-B603-12A68EE42861}" srcOrd="5" destOrd="0" parTransId="{CA39B37F-3CF4-B84F-992D-57672126532D}" sibTransId="{D490F08A-79A9-FE47-A671-BDF39B141F81}"/>
    <dgm:cxn modelId="{790ED460-A009-524D-8BAF-9FCB859C92D8}" type="presOf" srcId="{F89C18DE-B529-2C42-A13B-D03B7012CB97}" destId="{7DC23ED1-9FC3-49C5-AC5B-1CBEC03FDA0C}" srcOrd="0" destOrd="0" presId="urn:microsoft.com/office/officeart/2018/2/layout/IconVerticalSolidList"/>
    <dgm:cxn modelId="{B36EE54D-3725-6B41-9318-BBF9FEE170F9}" type="presOf" srcId="{B860246E-CE3A-8E44-B17D-1FC8F03E47F4}" destId="{4F5C8E63-7406-4F12-86DC-27CC5AE7DD95}" srcOrd="0" destOrd="0" presId="urn:microsoft.com/office/officeart/2018/2/layout/IconVerticalSolidList"/>
    <dgm:cxn modelId="{B3493955-E157-4B47-A7DD-DA9EFE779E4B}" srcId="{F89C18DE-B529-2C42-A13B-D03B7012CB97}" destId="{DB9FCEEA-83AB-964C-83CC-BA8405DFAC4C}" srcOrd="0" destOrd="0" parTransId="{A6FA8238-3E4E-C849-9675-0E18E648C4A9}" sibTransId="{81F71D59-259E-E04E-B2BB-96FFAA204658}"/>
    <dgm:cxn modelId="{D56ECF75-CE67-FC43-B7D0-63BE4E2211B7}" type="presOf" srcId="{DB9FCEEA-83AB-964C-83CC-BA8405DFAC4C}" destId="{2C9127D9-C4D4-41F4-ACA3-DC36A4808AFF}" srcOrd="0" destOrd="0" presId="urn:microsoft.com/office/officeart/2018/2/layout/IconVerticalSolidList"/>
    <dgm:cxn modelId="{5CF5767B-7943-814E-9E7F-109D939636C4}" type="presOf" srcId="{95ECF349-FDD0-0349-8F68-CC7E1E4FEBA9}" destId="{C656E58B-794D-46CF-89F2-B6BF295F5841}" srcOrd="0" destOrd="0" presId="urn:microsoft.com/office/officeart/2018/2/layout/IconVerticalSolidList"/>
    <dgm:cxn modelId="{B57B8F7B-0E03-324E-B79B-2212A2BEBBC0}" type="presOf" srcId="{B30F87A5-455A-1E4C-B603-12A68EE42861}" destId="{45170D69-881F-446A-A024-588E729CB7B8}" srcOrd="0" destOrd="0" presId="urn:microsoft.com/office/officeart/2018/2/layout/IconVerticalSolidList"/>
    <dgm:cxn modelId="{D51D8086-DD32-3241-A732-69F77E788169}" srcId="{B4A4680D-84E6-BD40-A16F-D6470DBDF9B1}" destId="{B860246E-CE3A-8E44-B17D-1FC8F03E47F4}" srcOrd="0" destOrd="0" parTransId="{671C6FD2-77E7-D046-B8B0-DAA2752270F0}" sibTransId="{1B007BB1-E957-9B41-8A9A-1F0034413B20}"/>
    <dgm:cxn modelId="{A03C8B8E-61D0-054F-9049-C394728911F8}" type="presOf" srcId="{C98920DC-594A-A840-9C8D-29C0250EABFD}" destId="{2ADB65C8-D8FB-4B94-A141-F362E45C83A8}" srcOrd="0" destOrd="0" presId="urn:microsoft.com/office/officeart/2018/2/layout/IconVerticalSolidList"/>
    <dgm:cxn modelId="{510530A7-327C-D14D-91DA-898CA8F50ED6}" type="presOf" srcId="{C4F5038B-CD80-6341-90DE-1138AF28FD78}" destId="{64DC5C92-28D4-4785-BC45-DDEE9A4D5BAB}" srcOrd="0" destOrd="0" presId="urn:microsoft.com/office/officeart/2018/2/layout/IconVerticalSolidList"/>
    <dgm:cxn modelId="{2DE4B3AD-E23D-9347-AEE0-47E5A2FA6846}" srcId="{96892C81-B70E-D142-9938-BF59E2A289A4}" destId="{C4F5038B-CD80-6341-90DE-1138AF28FD78}" srcOrd="0" destOrd="0" parTransId="{0A6BC2E1-C6FA-DF46-9E5E-DE9DB74C38AD}" sibTransId="{4DEF83B2-F7F3-3440-8204-11156AB2A146}"/>
    <dgm:cxn modelId="{136CB0B8-98FB-444A-BBC8-1D2E52AE3B04}" srcId="{F89C18DE-B529-2C42-A13B-D03B7012CB97}" destId="{6D3986A7-31FF-9643-8E3D-6B01CD5E3B12}" srcOrd="1" destOrd="0" parTransId="{1AF41137-F801-C749-8B9F-12A44881D5B1}" sibTransId="{6BC84905-02D3-B046-A2E1-9FFAE26682FE}"/>
    <dgm:cxn modelId="{804E65BA-6F6F-CD4F-909F-E3A35BEEEC51}" type="presOf" srcId="{B4A4680D-84E6-BD40-A16F-D6470DBDF9B1}" destId="{E01349E1-3AE0-471F-92B7-9188E54C9052}" srcOrd="0" destOrd="0" presId="urn:microsoft.com/office/officeart/2018/2/layout/IconVerticalSolidList"/>
    <dgm:cxn modelId="{726F64C1-6FF9-1448-AED5-2F4AF3919F3D}" type="presOf" srcId="{812953AE-83ED-6C46-BAF0-9B4CF75F28B6}" destId="{5C8DFD1C-391D-AA4F-B0F7-0143ECAAF7B3}" srcOrd="0" destOrd="0" presId="urn:microsoft.com/office/officeart/2018/2/layout/IconVerticalSolidList"/>
    <dgm:cxn modelId="{6D2643C4-38A7-B44B-B351-DB1B98917802}" type="presOf" srcId="{6D3986A7-31FF-9643-8E3D-6B01CD5E3B12}" destId="{4C02EED4-FF54-E246-9454-58F95870B10E}" srcOrd="0" destOrd="0" presId="urn:microsoft.com/office/officeart/2018/2/layout/IconVerticalSolidList"/>
    <dgm:cxn modelId="{0B9183DB-2CB9-4547-856B-D728EACC4A72}" type="presOf" srcId="{703558E7-1B53-6948-94E0-9828BDD8FA0B}" destId="{2C78461E-4D0E-415F-A83A-33C5FEF175BF}" srcOrd="0" destOrd="0" presId="urn:microsoft.com/office/officeart/2018/2/layout/IconVerticalSolidList"/>
    <dgm:cxn modelId="{4FC695DF-82C9-F54C-AA75-8E3A4BE15D03}" srcId="{F89C18DE-B529-2C42-A13B-D03B7012CB97}" destId="{96892C81-B70E-D142-9938-BF59E2A289A4}" srcOrd="3" destOrd="0" parTransId="{62D3884B-1F43-2C48-9546-76A3777AC2CC}" sibTransId="{732663A8-6921-A64E-8612-3381CD57BE5B}"/>
    <dgm:cxn modelId="{7B3691E0-2B5D-8546-B834-CEE5E6A6D072}" srcId="{F89C18DE-B529-2C42-A13B-D03B7012CB97}" destId="{B4A4680D-84E6-BD40-A16F-D6470DBDF9B1}" srcOrd="4" destOrd="0" parTransId="{33CC4F76-74EE-F546-9B40-676E32EA372D}" sibTransId="{360916D8-6002-744F-99C8-BB7AE44110E6}"/>
    <dgm:cxn modelId="{C5D5BCE5-8CC9-994A-92D0-59C31F998321}" srcId="{DB9FCEEA-83AB-964C-83CC-BA8405DFAC4C}" destId="{95ECF349-FDD0-0349-8F68-CC7E1E4FEBA9}" srcOrd="0" destOrd="0" parTransId="{9492EE57-BB42-CD4C-8EFE-5081E3AE63C3}" sibTransId="{25A12E72-7855-B24C-A961-18429FB76EA2}"/>
    <dgm:cxn modelId="{837EB3E8-A7E6-8E4E-BD80-FEE0C62D8CD1}" srcId="{44094B49-F9E5-A84C-9F32-01DD7D493B78}" destId="{C98920DC-594A-A840-9C8D-29C0250EABFD}" srcOrd="0" destOrd="0" parTransId="{E7D87FFA-5BD5-1F4D-A9DD-38F9C0E0B193}" sibTransId="{100549CE-EB96-9C4D-86CC-78A7ED948A84}"/>
    <dgm:cxn modelId="{B7404FF0-79DD-344C-8132-9F97A8CD5E8D}" srcId="{F89C18DE-B529-2C42-A13B-D03B7012CB97}" destId="{44094B49-F9E5-A84C-9F32-01DD7D493B78}" srcOrd="2" destOrd="0" parTransId="{33D51FEB-0D69-8349-A611-FDE6CB9E171D}" sibTransId="{BFDE2BDA-1EE7-4141-BE8C-B4210E4D3A24}"/>
    <dgm:cxn modelId="{E4341D51-FB1C-A543-BACA-978CBCF52459}" type="presParOf" srcId="{7DC23ED1-9FC3-49C5-AC5B-1CBEC03FDA0C}" destId="{D575542C-9B0C-46B3-9144-EB4D00BD77E4}" srcOrd="0" destOrd="0" presId="urn:microsoft.com/office/officeart/2018/2/layout/IconVerticalSolidList"/>
    <dgm:cxn modelId="{72887371-6E17-AE4C-9393-B417DC309D0B}" type="presParOf" srcId="{D575542C-9B0C-46B3-9144-EB4D00BD77E4}" destId="{EDAC5EE2-018B-4BA6-8B94-95C0204B0278}" srcOrd="0" destOrd="0" presId="urn:microsoft.com/office/officeart/2018/2/layout/IconVerticalSolidList"/>
    <dgm:cxn modelId="{022FA338-8D18-A443-BE16-81025DB3370B}" type="presParOf" srcId="{D575542C-9B0C-46B3-9144-EB4D00BD77E4}" destId="{0C73C664-AC3D-4D97-A041-B6EF51588040}" srcOrd="1" destOrd="0" presId="urn:microsoft.com/office/officeart/2018/2/layout/IconVerticalSolidList"/>
    <dgm:cxn modelId="{B8182977-13AA-D445-833F-A0C96836B60B}" type="presParOf" srcId="{D575542C-9B0C-46B3-9144-EB4D00BD77E4}" destId="{F715408C-40A7-42AC-BCFF-7EE1C624B56B}" srcOrd="2" destOrd="0" presId="urn:microsoft.com/office/officeart/2018/2/layout/IconVerticalSolidList"/>
    <dgm:cxn modelId="{0E497682-D804-9E4F-B9AC-762FB43C3A1E}" type="presParOf" srcId="{D575542C-9B0C-46B3-9144-EB4D00BD77E4}" destId="{2C9127D9-C4D4-41F4-ACA3-DC36A4808AFF}" srcOrd="3" destOrd="0" presId="urn:microsoft.com/office/officeart/2018/2/layout/IconVerticalSolidList"/>
    <dgm:cxn modelId="{C819A34D-65B4-0849-9CC2-337B16F93099}" type="presParOf" srcId="{D575542C-9B0C-46B3-9144-EB4D00BD77E4}" destId="{C656E58B-794D-46CF-89F2-B6BF295F5841}" srcOrd="4" destOrd="0" presId="urn:microsoft.com/office/officeart/2018/2/layout/IconVerticalSolidList"/>
    <dgm:cxn modelId="{0C84CCA4-FBD9-FE43-A464-6231F11D9567}" type="presParOf" srcId="{7DC23ED1-9FC3-49C5-AC5B-1CBEC03FDA0C}" destId="{955D549C-A9E3-4B4E-B7B4-F33806B4C79B}" srcOrd="1" destOrd="0" presId="urn:microsoft.com/office/officeart/2018/2/layout/IconVerticalSolidList"/>
    <dgm:cxn modelId="{5A0D7374-1F4B-554A-BACD-87EE7736A389}" type="presParOf" srcId="{7DC23ED1-9FC3-49C5-AC5B-1CBEC03FDA0C}" destId="{7B6BD866-EE21-0341-B727-95517FD4D118}" srcOrd="2" destOrd="0" presId="urn:microsoft.com/office/officeart/2018/2/layout/IconVerticalSolidList"/>
    <dgm:cxn modelId="{63854D23-0FF5-6A4B-BD50-C7F5D4100852}" type="presParOf" srcId="{7B6BD866-EE21-0341-B727-95517FD4D118}" destId="{DB13908A-2498-374B-9AFD-4C5DB7D568EF}" srcOrd="0" destOrd="0" presId="urn:microsoft.com/office/officeart/2018/2/layout/IconVerticalSolidList"/>
    <dgm:cxn modelId="{7AD11537-78AF-4140-A776-11028C6D3CFA}" type="presParOf" srcId="{7B6BD866-EE21-0341-B727-95517FD4D118}" destId="{BFB9A151-B7E5-6C4B-A81F-BB5BAE3F2702}" srcOrd="1" destOrd="0" presId="urn:microsoft.com/office/officeart/2018/2/layout/IconVerticalSolidList"/>
    <dgm:cxn modelId="{1CA1435D-D783-284B-A6B4-7E4A916D3344}" type="presParOf" srcId="{7B6BD866-EE21-0341-B727-95517FD4D118}" destId="{641A44D6-6105-424E-B1B8-BECDBE2D4F70}" srcOrd="2" destOrd="0" presId="urn:microsoft.com/office/officeart/2018/2/layout/IconVerticalSolidList"/>
    <dgm:cxn modelId="{1CEB800B-A35C-A64E-83D5-DB036E1BE1D5}" type="presParOf" srcId="{7B6BD866-EE21-0341-B727-95517FD4D118}" destId="{4C02EED4-FF54-E246-9454-58F95870B10E}" srcOrd="3" destOrd="0" presId="urn:microsoft.com/office/officeart/2018/2/layout/IconVerticalSolidList"/>
    <dgm:cxn modelId="{6900AD18-78F6-094B-9973-4845ADC85454}" type="presParOf" srcId="{7B6BD866-EE21-0341-B727-95517FD4D118}" destId="{5C8DFD1C-391D-AA4F-B0F7-0143ECAAF7B3}" srcOrd="4" destOrd="0" presId="urn:microsoft.com/office/officeart/2018/2/layout/IconVerticalSolidList"/>
    <dgm:cxn modelId="{7FAAAE95-7BE4-5A45-9B95-0400D7708510}" type="presParOf" srcId="{7DC23ED1-9FC3-49C5-AC5B-1CBEC03FDA0C}" destId="{9454FFE6-9ED8-A34B-AFA6-C789DB49DC0F}" srcOrd="3" destOrd="0" presId="urn:microsoft.com/office/officeart/2018/2/layout/IconVerticalSolidList"/>
    <dgm:cxn modelId="{954F6AED-0F41-4A40-AC8E-66CF09AE11E9}" type="presParOf" srcId="{7DC23ED1-9FC3-49C5-AC5B-1CBEC03FDA0C}" destId="{F69897F9-09DD-4429-924D-B37311CC5014}" srcOrd="4" destOrd="0" presId="urn:microsoft.com/office/officeart/2018/2/layout/IconVerticalSolidList"/>
    <dgm:cxn modelId="{AE46509F-FA1E-B541-A73E-FE1A19F483B1}" type="presParOf" srcId="{F69897F9-09DD-4429-924D-B37311CC5014}" destId="{A287E969-F33C-4EF9-84F9-23DBC44276C7}" srcOrd="0" destOrd="0" presId="urn:microsoft.com/office/officeart/2018/2/layout/IconVerticalSolidList"/>
    <dgm:cxn modelId="{4ABEB895-81B3-264E-9621-FC59329F6BF8}" type="presParOf" srcId="{F69897F9-09DD-4429-924D-B37311CC5014}" destId="{B2C0B982-F53F-4221-90E3-854EAE320B4F}" srcOrd="1" destOrd="0" presId="urn:microsoft.com/office/officeart/2018/2/layout/IconVerticalSolidList"/>
    <dgm:cxn modelId="{7C3A5A3B-DBAE-8045-A0E5-C29DA7E73959}" type="presParOf" srcId="{F69897F9-09DD-4429-924D-B37311CC5014}" destId="{7791E331-88E6-4217-82F1-35CA005DBF0B}" srcOrd="2" destOrd="0" presId="urn:microsoft.com/office/officeart/2018/2/layout/IconVerticalSolidList"/>
    <dgm:cxn modelId="{7D837D4A-C9A6-9047-9D9E-97EAE31FD5BC}" type="presParOf" srcId="{F69897F9-09DD-4429-924D-B37311CC5014}" destId="{9E0EDC16-78D4-42BC-BEB1-950874ADE262}" srcOrd="3" destOrd="0" presId="urn:microsoft.com/office/officeart/2018/2/layout/IconVerticalSolidList"/>
    <dgm:cxn modelId="{DB57FB3C-EE26-0A4E-9F09-9AF2850E47ED}" type="presParOf" srcId="{F69897F9-09DD-4429-924D-B37311CC5014}" destId="{2ADB65C8-D8FB-4B94-A141-F362E45C83A8}" srcOrd="4" destOrd="0" presId="urn:microsoft.com/office/officeart/2018/2/layout/IconVerticalSolidList"/>
    <dgm:cxn modelId="{4F33538E-599F-2247-8BFB-8A4AB37717BD}" type="presParOf" srcId="{7DC23ED1-9FC3-49C5-AC5B-1CBEC03FDA0C}" destId="{3EC82015-7039-41F6-9818-99F71B32B673}" srcOrd="5" destOrd="0" presId="urn:microsoft.com/office/officeart/2018/2/layout/IconVerticalSolidList"/>
    <dgm:cxn modelId="{B2A7CCCD-1D63-FC47-8F2D-B70F4096AD64}" type="presParOf" srcId="{7DC23ED1-9FC3-49C5-AC5B-1CBEC03FDA0C}" destId="{D496437B-D357-416C-9ADF-243F6D19A531}" srcOrd="6" destOrd="0" presId="urn:microsoft.com/office/officeart/2018/2/layout/IconVerticalSolidList"/>
    <dgm:cxn modelId="{E0706267-C8D5-3F42-8B9D-FAC5B834A26E}" type="presParOf" srcId="{D496437B-D357-416C-9ADF-243F6D19A531}" destId="{77B90763-0B40-4573-8A2C-21A66FB2CE73}" srcOrd="0" destOrd="0" presId="urn:microsoft.com/office/officeart/2018/2/layout/IconVerticalSolidList"/>
    <dgm:cxn modelId="{AB507473-DB45-014A-8C22-511C1E9BF77C}" type="presParOf" srcId="{D496437B-D357-416C-9ADF-243F6D19A531}" destId="{C5F6E1BD-E87B-455F-9EFB-E4A4CCB7243A}" srcOrd="1" destOrd="0" presId="urn:microsoft.com/office/officeart/2018/2/layout/IconVerticalSolidList"/>
    <dgm:cxn modelId="{FB318541-A965-104F-839B-9DDBF2AB7A11}" type="presParOf" srcId="{D496437B-D357-416C-9ADF-243F6D19A531}" destId="{27FF2D02-5DFD-46D7-83F5-8ECDD76FDFD1}" srcOrd="2" destOrd="0" presId="urn:microsoft.com/office/officeart/2018/2/layout/IconVerticalSolidList"/>
    <dgm:cxn modelId="{F782FE34-3BCF-1042-BB51-D9298047988A}" type="presParOf" srcId="{D496437B-D357-416C-9ADF-243F6D19A531}" destId="{6091D431-4479-4AF8-829D-91BD803CC7B7}" srcOrd="3" destOrd="0" presId="urn:microsoft.com/office/officeart/2018/2/layout/IconVerticalSolidList"/>
    <dgm:cxn modelId="{2F0C607E-54B6-4545-BECF-F6561D20E937}" type="presParOf" srcId="{D496437B-D357-416C-9ADF-243F6D19A531}" destId="{64DC5C92-28D4-4785-BC45-DDEE9A4D5BAB}" srcOrd="4" destOrd="0" presId="urn:microsoft.com/office/officeart/2018/2/layout/IconVerticalSolidList"/>
    <dgm:cxn modelId="{4AD04F96-5F5F-AD44-8064-CDD117838666}" type="presParOf" srcId="{7DC23ED1-9FC3-49C5-AC5B-1CBEC03FDA0C}" destId="{4B59DC9D-FFB1-486A-BA9F-C7F7403109F6}" srcOrd="7" destOrd="0" presId="urn:microsoft.com/office/officeart/2018/2/layout/IconVerticalSolidList"/>
    <dgm:cxn modelId="{CD48E6CC-CC12-E74C-9C0E-CDC1015FFCEE}" type="presParOf" srcId="{7DC23ED1-9FC3-49C5-AC5B-1CBEC03FDA0C}" destId="{F8302FAD-5E64-4FEF-AD6A-ABB3DED20EA7}" srcOrd="8" destOrd="0" presId="urn:microsoft.com/office/officeart/2018/2/layout/IconVerticalSolidList"/>
    <dgm:cxn modelId="{A61B5CB5-E4D3-A640-BE23-7479D74AFD8B}" type="presParOf" srcId="{F8302FAD-5E64-4FEF-AD6A-ABB3DED20EA7}" destId="{9E63E5ED-7676-48F1-AF19-4D0394706B0E}" srcOrd="0" destOrd="0" presId="urn:microsoft.com/office/officeart/2018/2/layout/IconVerticalSolidList"/>
    <dgm:cxn modelId="{7FCE049C-5619-0D47-AF2E-739CD9D9A6BC}" type="presParOf" srcId="{F8302FAD-5E64-4FEF-AD6A-ABB3DED20EA7}" destId="{1EF0CFF5-B3F1-4C91-95A8-3F985E2E1C87}" srcOrd="1" destOrd="0" presId="urn:microsoft.com/office/officeart/2018/2/layout/IconVerticalSolidList"/>
    <dgm:cxn modelId="{5B1F5BC1-CD84-BF4E-9007-3001A7E4D841}" type="presParOf" srcId="{F8302FAD-5E64-4FEF-AD6A-ABB3DED20EA7}" destId="{1AF5426C-8F65-4DD7-ABE2-AD19F77E5981}" srcOrd="2" destOrd="0" presId="urn:microsoft.com/office/officeart/2018/2/layout/IconVerticalSolidList"/>
    <dgm:cxn modelId="{1E4D8332-CE62-2C4F-AA51-FE490ED95FA3}" type="presParOf" srcId="{F8302FAD-5E64-4FEF-AD6A-ABB3DED20EA7}" destId="{E01349E1-3AE0-471F-92B7-9188E54C9052}" srcOrd="3" destOrd="0" presId="urn:microsoft.com/office/officeart/2018/2/layout/IconVerticalSolidList"/>
    <dgm:cxn modelId="{802D7F9E-A1C4-DF4A-AAC1-0AEA9FB855D8}" type="presParOf" srcId="{F8302FAD-5E64-4FEF-AD6A-ABB3DED20EA7}" destId="{4F5C8E63-7406-4F12-86DC-27CC5AE7DD95}" srcOrd="4" destOrd="0" presId="urn:microsoft.com/office/officeart/2018/2/layout/IconVerticalSolidList"/>
    <dgm:cxn modelId="{49593962-DB3A-A444-B81B-797D37AB14EB}" type="presParOf" srcId="{7DC23ED1-9FC3-49C5-AC5B-1CBEC03FDA0C}" destId="{84C7D17F-9914-4113-A0EC-1631B8B45407}" srcOrd="9" destOrd="0" presId="urn:microsoft.com/office/officeart/2018/2/layout/IconVerticalSolidList"/>
    <dgm:cxn modelId="{27A5804F-0DE7-FA4B-9122-94A5EA18FA3E}" type="presParOf" srcId="{7DC23ED1-9FC3-49C5-AC5B-1CBEC03FDA0C}" destId="{70F7742F-BAB1-4026-ACC3-6E2F0153D281}" srcOrd="10" destOrd="0" presId="urn:microsoft.com/office/officeart/2018/2/layout/IconVerticalSolidList"/>
    <dgm:cxn modelId="{77F0A148-7C18-F54E-AFE4-46A5FFB6B4F3}" type="presParOf" srcId="{70F7742F-BAB1-4026-ACC3-6E2F0153D281}" destId="{3D2A2A65-1355-49E2-8F89-C8A411F8474C}" srcOrd="0" destOrd="0" presId="urn:microsoft.com/office/officeart/2018/2/layout/IconVerticalSolidList"/>
    <dgm:cxn modelId="{5E9981FD-45C1-1C40-B740-F0DC39512EA9}" type="presParOf" srcId="{70F7742F-BAB1-4026-ACC3-6E2F0153D281}" destId="{1053169A-8874-452F-8570-73006A36E323}" srcOrd="1" destOrd="0" presId="urn:microsoft.com/office/officeart/2018/2/layout/IconVerticalSolidList"/>
    <dgm:cxn modelId="{265730B0-BBF9-5148-B51D-4A8CBF0F87A9}" type="presParOf" srcId="{70F7742F-BAB1-4026-ACC3-6E2F0153D281}" destId="{368FF415-00E1-4A11-841E-5A2D92D9A677}" srcOrd="2" destOrd="0" presId="urn:microsoft.com/office/officeart/2018/2/layout/IconVerticalSolidList"/>
    <dgm:cxn modelId="{011B1903-5C8F-AD49-96A7-8CA78CC3BA3E}" type="presParOf" srcId="{70F7742F-BAB1-4026-ACC3-6E2F0153D281}" destId="{45170D69-881F-446A-A024-588E729CB7B8}" srcOrd="3" destOrd="0" presId="urn:microsoft.com/office/officeart/2018/2/layout/IconVerticalSolidList"/>
    <dgm:cxn modelId="{3DDD44DB-CA29-034C-AA65-9083BB808AAE}" type="presParOf" srcId="{70F7742F-BAB1-4026-ACC3-6E2F0153D281}" destId="{2C78461E-4D0E-415F-A83A-33C5FEF175B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A4DD17-7191-482D-A3AA-6552A237025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157453-2DE8-4429-AED0-CF29F09568E8}">
      <dgm:prSet/>
      <dgm:spPr/>
      <dgm:t>
        <a:bodyPr/>
        <a:lstStyle/>
        <a:p>
          <a:r>
            <a:rPr lang="en-CA" b="1" dirty="0">
              <a:latin typeface="Lucida Sans Unicode" panose="020B0602030504020204" pitchFamily="34" charset="0"/>
              <a:cs typeface="Lucida Sans Unicode" panose="020B0602030504020204" pitchFamily="34" charset="0"/>
            </a:rPr>
            <a:t>Cropped Face Videos: </a:t>
          </a:r>
          <a:r>
            <a:rPr lang="en-CA" b="0" dirty="0">
              <a:latin typeface="Lucida Sans Unicode" panose="020B0602030504020204" pitchFamily="34" charset="0"/>
              <a:cs typeface="Lucida Sans Unicode" panose="020B0602030504020204" pitchFamily="34" charset="0"/>
            </a:rPr>
            <a:t>Cropping and retaining only the faces from the original video for analysis.</a:t>
          </a:r>
          <a:endParaRPr lang="en-US" dirty="0">
            <a:latin typeface="Lucida Sans Unicode" panose="020B0602030504020204" pitchFamily="34" charset="0"/>
            <a:cs typeface="Lucida Sans Unicode" panose="020B0602030504020204" pitchFamily="34" charset="0"/>
          </a:endParaRPr>
        </a:p>
      </dgm:t>
    </dgm:pt>
    <dgm:pt modelId="{E6F1C6D4-F40C-49A3-ABAF-4AA38DF74C29}" type="parTrans" cxnId="{DACE69F6-0030-41D2-9941-A126C7F39EAB}">
      <dgm:prSet/>
      <dgm:spPr/>
      <dgm:t>
        <a:bodyPr/>
        <a:lstStyle/>
        <a:p>
          <a:endParaRPr lang="en-US"/>
        </a:p>
      </dgm:t>
    </dgm:pt>
    <dgm:pt modelId="{00B36DC6-1341-4888-9D01-6CAE882D7F94}" type="sibTrans" cxnId="{DACE69F6-0030-41D2-9941-A126C7F39EAB}">
      <dgm:prSet/>
      <dgm:spPr/>
      <dgm:t>
        <a:bodyPr/>
        <a:lstStyle/>
        <a:p>
          <a:endParaRPr lang="en-US"/>
        </a:p>
      </dgm:t>
    </dgm:pt>
    <dgm:pt modelId="{00029B43-0114-4FD7-87B6-32301C671635}">
      <dgm:prSet/>
      <dgm:spPr/>
      <dgm:t>
        <a:bodyPr/>
        <a:lstStyle/>
        <a:p>
          <a:r>
            <a:rPr lang="en-CA" b="1" dirty="0">
              <a:latin typeface="Lucida Sans Unicode" panose="020B0602030504020204" pitchFamily="34" charset="0"/>
              <a:cs typeface="Lucida Sans Unicode" panose="020B0602030504020204" pitchFamily="34" charset="0"/>
            </a:rPr>
            <a:t>Metadata:</a:t>
          </a:r>
          <a:r>
            <a:rPr lang="en-CA" dirty="0">
              <a:latin typeface="Lucida Sans Unicode" panose="020B0602030504020204" pitchFamily="34" charset="0"/>
              <a:cs typeface="Lucida Sans Unicode" panose="020B0602030504020204" pitchFamily="34" charset="0"/>
            </a:rPr>
            <a:t> Data about videos, no of frames per face video and average of the entire video set</a:t>
          </a:r>
          <a:endParaRPr lang="en-US" dirty="0">
            <a:latin typeface="Lucida Sans Unicode" panose="020B0602030504020204" pitchFamily="34" charset="0"/>
            <a:cs typeface="Lucida Sans Unicode" panose="020B0602030504020204" pitchFamily="34" charset="0"/>
          </a:endParaRPr>
        </a:p>
      </dgm:t>
    </dgm:pt>
    <dgm:pt modelId="{9EB48D41-B118-4B5A-89BE-DF7A850A9EF6}" type="parTrans" cxnId="{C71294DB-A6CB-41DD-85F1-4C8400E39BB6}">
      <dgm:prSet/>
      <dgm:spPr/>
      <dgm:t>
        <a:bodyPr/>
        <a:lstStyle/>
        <a:p>
          <a:endParaRPr lang="en-US"/>
        </a:p>
      </dgm:t>
    </dgm:pt>
    <dgm:pt modelId="{F9647E8A-A4F6-4CDD-8414-0FD11946F6B4}" type="sibTrans" cxnId="{C71294DB-A6CB-41DD-85F1-4C8400E39BB6}">
      <dgm:prSet/>
      <dgm:spPr/>
      <dgm:t>
        <a:bodyPr/>
        <a:lstStyle/>
        <a:p>
          <a:endParaRPr lang="en-US"/>
        </a:p>
      </dgm:t>
    </dgm:pt>
    <dgm:pt modelId="{3DA0C0A3-D08F-4846-8F91-343B7C6DFA7B}">
      <dgm:prSet/>
      <dgm:spPr/>
      <dgm:t>
        <a:bodyPr/>
        <a:lstStyle/>
        <a:p>
          <a:r>
            <a:rPr lang="en-CA" b="1" dirty="0">
              <a:latin typeface="Lucida Sans Unicode" panose="020B0602030504020204" pitchFamily="34" charset="0"/>
              <a:cs typeface="Lucida Sans Unicode" panose="020B0602030504020204" pitchFamily="34" charset="0"/>
            </a:rPr>
            <a:t>Status: </a:t>
          </a:r>
          <a:r>
            <a:rPr lang="en-CA" dirty="0">
              <a:latin typeface="Lucida Sans Unicode" panose="020B0602030504020204" pitchFamily="34" charset="0"/>
              <a:cs typeface="Lucida Sans Unicode" panose="020B0602030504020204" pitchFamily="34" charset="0"/>
            </a:rPr>
            <a:t>Check for corrupted files and filter them out from the data set.</a:t>
          </a:r>
          <a:endParaRPr lang="en-US" dirty="0">
            <a:latin typeface="Lucida Sans Unicode" panose="020B0602030504020204" pitchFamily="34" charset="0"/>
            <a:cs typeface="Lucida Sans Unicode" panose="020B0602030504020204" pitchFamily="34" charset="0"/>
          </a:endParaRPr>
        </a:p>
      </dgm:t>
    </dgm:pt>
    <dgm:pt modelId="{B910EA8F-955C-4C64-B5E9-4C1C9F818B7F}" type="parTrans" cxnId="{7AD02C28-9C71-4274-88FF-7F4C8071CF11}">
      <dgm:prSet/>
      <dgm:spPr/>
      <dgm:t>
        <a:bodyPr/>
        <a:lstStyle/>
        <a:p>
          <a:endParaRPr lang="en-US"/>
        </a:p>
      </dgm:t>
    </dgm:pt>
    <dgm:pt modelId="{6D84D878-9F19-405F-9F29-DF2E50DCD8F5}" type="sibTrans" cxnId="{7AD02C28-9C71-4274-88FF-7F4C8071CF11}">
      <dgm:prSet/>
      <dgm:spPr/>
      <dgm:t>
        <a:bodyPr/>
        <a:lstStyle/>
        <a:p>
          <a:endParaRPr lang="en-US"/>
        </a:p>
      </dgm:t>
    </dgm:pt>
    <dgm:pt modelId="{AAC047B7-DE77-4D5B-BD73-655DD9388D26}" type="pres">
      <dgm:prSet presAssocID="{A7A4DD17-7191-482D-A3AA-6552A2370252}" presName="root" presStyleCnt="0">
        <dgm:presLayoutVars>
          <dgm:dir/>
          <dgm:resizeHandles val="exact"/>
        </dgm:presLayoutVars>
      </dgm:prSet>
      <dgm:spPr/>
    </dgm:pt>
    <dgm:pt modelId="{E1E4E6CC-C150-487C-83C1-19D2D86C6503}" type="pres">
      <dgm:prSet presAssocID="{45157453-2DE8-4429-AED0-CF29F09568E8}" presName="compNode" presStyleCnt="0"/>
      <dgm:spPr/>
    </dgm:pt>
    <dgm:pt modelId="{8BB63905-D81D-44D0-940C-74D97FBDA817}" type="pres">
      <dgm:prSet presAssocID="{45157453-2DE8-4429-AED0-CF29F09568E8}" presName="bgRect" presStyleLbl="bgShp" presStyleIdx="0" presStyleCnt="3"/>
      <dgm:spPr/>
    </dgm:pt>
    <dgm:pt modelId="{5EDAF034-E551-45AC-89D1-84E18FAB776C}" type="pres">
      <dgm:prSet presAssocID="{45157453-2DE8-4429-AED0-CF29F09568E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mage"/>
        </a:ext>
      </dgm:extLst>
    </dgm:pt>
    <dgm:pt modelId="{5413B71A-C531-4D19-B143-B70451AFF2DC}" type="pres">
      <dgm:prSet presAssocID="{45157453-2DE8-4429-AED0-CF29F09568E8}" presName="spaceRect" presStyleCnt="0"/>
      <dgm:spPr/>
    </dgm:pt>
    <dgm:pt modelId="{50A1425F-C3ED-41DC-A715-4C92972F570B}" type="pres">
      <dgm:prSet presAssocID="{45157453-2DE8-4429-AED0-CF29F09568E8}" presName="parTx" presStyleLbl="revTx" presStyleIdx="0" presStyleCnt="3">
        <dgm:presLayoutVars>
          <dgm:chMax val="0"/>
          <dgm:chPref val="0"/>
        </dgm:presLayoutVars>
      </dgm:prSet>
      <dgm:spPr/>
    </dgm:pt>
    <dgm:pt modelId="{00A3EBDA-D411-407D-9638-1346D319719D}" type="pres">
      <dgm:prSet presAssocID="{00B36DC6-1341-4888-9D01-6CAE882D7F94}" presName="sibTrans" presStyleCnt="0"/>
      <dgm:spPr/>
    </dgm:pt>
    <dgm:pt modelId="{3E7373EF-0B0B-4D97-A045-11F3F2F88AD4}" type="pres">
      <dgm:prSet presAssocID="{00029B43-0114-4FD7-87B6-32301C671635}" presName="compNode" presStyleCnt="0"/>
      <dgm:spPr/>
    </dgm:pt>
    <dgm:pt modelId="{00C2F92D-013A-420B-8C5C-D598505447F5}" type="pres">
      <dgm:prSet presAssocID="{00029B43-0114-4FD7-87B6-32301C671635}" presName="bgRect" presStyleLbl="bgShp" presStyleIdx="1" presStyleCnt="3"/>
      <dgm:spPr/>
    </dgm:pt>
    <dgm:pt modelId="{49A2B67A-C915-4D2B-BC57-DC325482494B}" type="pres">
      <dgm:prSet presAssocID="{00029B43-0114-4FD7-87B6-32301C67163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B3E8C452-A836-42D7-B20B-DE04F6C06A0B}" type="pres">
      <dgm:prSet presAssocID="{00029B43-0114-4FD7-87B6-32301C671635}" presName="spaceRect" presStyleCnt="0"/>
      <dgm:spPr/>
    </dgm:pt>
    <dgm:pt modelId="{C1FAC08C-C5CA-4400-A543-18D2CC906EF1}" type="pres">
      <dgm:prSet presAssocID="{00029B43-0114-4FD7-87B6-32301C671635}" presName="parTx" presStyleLbl="revTx" presStyleIdx="1" presStyleCnt="3">
        <dgm:presLayoutVars>
          <dgm:chMax val="0"/>
          <dgm:chPref val="0"/>
        </dgm:presLayoutVars>
      </dgm:prSet>
      <dgm:spPr/>
    </dgm:pt>
    <dgm:pt modelId="{34093B8C-F843-4025-B1CD-AB7AEA60627C}" type="pres">
      <dgm:prSet presAssocID="{F9647E8A-A4F6-4CDD-8414-0FD11946F6B4}" presName="sibTrans" presStyleCnt="0"/>
      <dgm:spPr/>
    </dgm:pt>
    <dgm:pt modelId="{3E98AFEA-309A-4EB1-8C88-3167F83A96D4}" type="pres">
      <dgm:prSet presAssocID="{3DA0C0A3-D08F-4846-8F91-343B7C6DFA7B}" presName="compNode" presStyleCnt="0"/>
      <dgm:spPr/>
    </dgm:pt>
    <dgm:pt modelId="{574C8E58-EE58-4654-AEA9-4DE15593D5C1}" type="pres">
      <dgm:prSet presAssocID="{3DA0C0A3-D08F-4846-8F91-343B7C6DFA7B}" presName="bgRect" presStyleLbl="bgShp" presStyleIdx="2" presStyleCnt="3"/>
      <dgm:spPr/>
    </dgm:pt>
    <dgm:pt modelId="{869C94EA-97BD-43BB-8EF5-681AE17DC640}" type="pres">
      <dgm:prSet presAssocID="{3DA0C0A3-D08F-4846-8F91-343B7C6DFA7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mages"/>
        </a:ext>
      </dgm:extLst>
    </dgm:pt>
    <dgm:pt modelId="{56C26254-5F38-4011-902C-1545A7F75643}" type="pres">
      <dgm:prSet presAssocID="{3DA0C0A3-D08F-4846-8F91-343B7C6DFA7B}" presName="spaceRect" presStyleCnt="0"/>
      <dgm:spPr/>
    </dgm:pt>
    <dgm:pt modelId="{2BA0733D-414A-486B-943B-48BA8C1F438E}" type="pres">
      <dgm:prSet presAssocID="{3DA0C0A3-D08F-4846-8F91-343B7C6DFA7B}" presName="parTx" presStyleLbl="revTx" presStyleIdx="2" presStyleCnt="3">
        <dgm:presLayoutVars>
          <dgm:chMax val="0"/>
          <dgm:chPref val="0"/>
        </dgm:presLayoutVars>
      </dgm:prSet>
      <dgm:spPr/>
    </dgm:pt>
  </dgm:ptLst>
  <dgm:cxnLst>
    <dgm:cxn modelId="{3CCDC527-269E-4369-B3AF-A6EDE70615F7}" type="presOf" srcId="{00029B43-0114-4FD7-87B6-32301C671635}" destId="{C1FAC08C-C5CA-4400-A543-18D2CC906EF1}" srcOrd="0" destOrd="0" presId="urn:microsoft.com/office/officeart/2018/2/layout/IconVerticalSolidList"/>
    <dgm:cxn modelId="{7AD02C28-9C71-4274-88FF-7F4C8071CF11}" srcId="{A7A4DD17-7191-482D-A3AA-6552A2370252}" destId="{3DA0C0A3-D08F-4846-8F91-343B7C6DFA7B}" srcOrd="2" destOrd="0" parTransId="{B910EA8F-955C-4C64-B5E9-4C1C9F818B7F}" sibTransId="{6D84D878-9F19-405F-9F29-DF2E50DCD8F5}"/>
    <dgm:cxn modelId="{18CA0C3F-485B-4E3A-9C5C-E552700F4B0A}" type="presOf" srcId="{3DA0C0A3-D08F-4846-8F91-343B7C6DFA7B}" destId="{2BA0733D-414A-486B-943B-48BA8C1F438E}" srcOrd="0" destOrd="0" presId="urn:microsoft.com/office/officeart/2018/2/layout/IconVerticalSolidList"/>
    <dgm:cxn modelId="{A65D5B65-3D08-4BEC-97E4-C76E88380858}" type="presOf" srcId="{A7A4DD17-7191-482D-A3AA-6552A2370252}" destId="{AAC047B7-DE77-4D5B-BD73-655DD9388D26}" srcOrd="0" destOrd="0" presId="urn:microsoft.com/office/officeart/2018/2/layout/IconVerticalSolidList"/>
    <dgm:cxn modelId="{C71294DB-A6CB-41DD-85F1-4C8400E39BB6}" srcId="{A7A4DD17-7191-482D-A3AA-6552A2370252}" destId="{00029B43-0114-4FD7-87B6-32301C671635}" srcOrd="1" destOrd="0" parTransId="{9EB48D41-B118-4B5A-89BE-DF7A850A9EF6}" sibTransId="{F9647E8A-A4F6-4CDD-8414-0FD11946F6B4}"/>
    <dgm:cxn modelId="{DACE69F6-0030-41D2-9941-A126C7F39EAB}" srcId="{A7A4DD17-7191-482D-A3AA-6552A2370252}" destId="{45157453-2DE8-4429-AED0-CF29F09568E8}" srcOrd="0" destOrd="0" parTransId="{E6F1C6D4-F40C-49A3-ABAF-4AA38DF74C29}" sibTransId="{00B36DC6-1341-4888-9D01-6CAE882D7F94}"/>
    <dgm:cxn modelId="{1D3EC6FC-7735-43DA-A022-5DA243F6EB49}" type="presOf" srcId="{45157453-2DE8-4429-AED0-CF29F09568E8}" destId="{50A1425F-C3ED-41DC-A715-4C92972F570B}" srcOrd="0" destOrd="0" presId="urn:microsoft.com/office/officeart/2018/2/layout/IconVerticalSolidList"/>
    <dgm:cxn modelId="{A3AC3A61-93C5-49EE-B3D2-CB32DDAF6011}" type="presParOf" srcId="{AAC047B7-DE77-4D5B-BD73-655DD9388D26}" destId="{E1E4E6CC-C150-487C-83C1-19D2D86C6503}" srcOrd="0" destOrd="0" presId="urn:microsoft.com/office/officeart/2018/2/layout/IconVerticalSolidList"/>
    <dgm:cxn modelId="{143FABD7-1C71-464F-9AA4-BE088E582396}" type="presParOf" srcId="{E1E4E6CC-C150-487C-83C1-19D2D86C6503}" destId="{8BB63905-D81D-44D0-940C-74D97FBDA817}" srcOrd="0" destOrd="0" presId="urn:microsoft.com/office/officeart/2018/2/layout/IconVerticalSolidList"/>
    <dgm:cxn modelId="{46948850-D783-4F99-8FED-CE456DA339E6}" type="presParOf" srcId="{E1E4E6CC-C150-487C-83C1-19D2D86C6503}" destId="{5EDAF034-E551-45AC-89D1-84E18FAB776C}" srcOrd="1" destOrd="0" presId="urn:microsoft.com/office/officeart/2018/2/layout/IconVerticalSolidList"/>
    <dgm:cxn modelId="{5F0049F3-C40C-4BF9-B572-9F7AAA2B7D26}" type="presParOf" srcId="{E1E4E6CC-C150-487C-83C1-19D2D86C6503}" destId="{5413B71A-C531-4D19-B143-B70451AFF2DC}" srcOrd="2" destOrd="0" presId="urn:microsoft.com/office/officeart/2018/2/layout/IconVerticalSolidList"/>
    <dgm:cxn modelId="{324A7766-D516-4EE4-9D4C-D4EED8ABA7C8}" type="presParOf" srcId="{E1E4E6CC-C150-487C-83C1-19D2D86C6503}" destId="{50A1425F-C3ED-41DC-A715-4C92972F570B}" srcOrd="3" destOrd="0" presId="urn:microsoft.com/office/officeart/2018/2/layout/IconVerticalSolidList"/>
    <dgm:cxn modelId="{DA0A0BF9-BCC9-4642-9118-58DB3FB8BAAD}" type="presParOf" srcId="{AAC047B7-DE77-4D5B-BD73-655DD9388D26}" destId="{00A3EBDA-D411-407D-9638-1346D319719D}" srcOrd="1" destOrd="0" presId="urn:microsoft.com/office/officeart/2018/2/layout/IconVerticalSolidList"/>
    <dgm:cxn modelId="{B2A4C1DA-4B70-422E-987D-05CC1304B6A7}" type="presParOf" srcId="{AAC047B7-DE77-4D5B-BD73-655DD9388D26}" destId="{3E7373EF-0B0B-4D97-A045-11F3F2F88AD4}" srcOrd="2" destOrd="0" presId="urn:microsoft.com/office/officeart/2018/2/layout/IconVerticalSolidList"/>
    <dgm:cxn modelId="{C82B6156-70F0-4A83-877C-A3881FCE079C}" type="presParOf" srcId="{3E7373EF-0B0B-4D97-A045-11F3F2F88AD4}" destId="{00C2F92D-013A-420B-8C5C-D598505447F5}" srcOrd="0" destOrd="0" presId="urn:microsoft.com/office/officeart/2018/2/layout/IconVerticalSolidList"/>
    <dgm:cxn modelId="{F0084224-C843-4E7B-8FFE-9E2E5CBF59B0}" type="presParOf" srcId="{3E7373EF-0B0B-4D97-A045-11F3F2F88AD4}" destId="{49A2B67A-C915-4D2B-BC57-DC325482494B}" srcOrd="1" destOrd="0" presId="urn:microsoft.com/office/officeart/2018/2/layout/IconVerticalSolidList"/>
    <dgm:cxn modelId="{4923426F-6AA2-45E0-89D7-662B234B84AB}" type="presParOf" srcId="{3E7373EF-0B0B-4D97-A045-11F3F2F88AD4}" destId="{B3E8C452-A836-42D7-B20B-DE04F6C06A0B}" srcOrd="2" destOrd="0" presId="urn:microsoft.com/office/officeart/2018/2/layout/IconVerticalSolidList"/>
    <dgm:cxn modelId="{E5272A6F-9801-406D-B54D-FB9242E3CAF3}" type="presParOf" srcId="{3E7373EF-0B0B-4D97-A045-11F3F2F88AD4}" destId="{C1FAC08C-C5CA-4400-A543-18D2CC906EF1}" srcOrd="3" destOrd="0" presId="urn:microsoft.com/office/officeart/2018/2/layout/IconVerticalSolidList"/>
    <dgm:cxn modelId="{2B8F7406-4566-4093-9CFD-2E0AFABF8491}" type="presParOf" srcId="{AAC047B7-DE77-4D5B-BD73-655DD9388D26}" destId="{34093B8C-F843-4025-B1CD-AB7AEA60627C}" srcOrd="3" destOrd="0" presId="urn:microsoft.com/office/officeart/2018/2/layout/IconVerticalSolidList"/>
    <dgm:cxn modelId="{DEC6DE82-0AA1-4DBB-8E03-C537CFF3975B}" type="presParOf" srcId="{AAC047B7-DE77-4D5B-BD73-655DD9388D26}" destId="{3E98AFEA-309A-4EB1-8C88-3167F83A96D4}" srcOrd="4" destOrd="0" presId="urn:microsoft.com/office/officeart/2018/2/layout/IconVerticalSolidList"/>
    <dgm:cxn modelId="{289F5395-2AE3-448D-83C1-047B3523D23C}" type="presParOf" srcId="{3E98AFEA-309A-4EB1-8C88-3167F83A96D4}" destId="{574C8E58-EE58-4654-AEA9-4DE15593D5C1}" srcOrd="0" destOrd="0" presId="urn:microsoft.com/office/officeart/2018/2/layout/IconVerticalSolidList"/>
    <dgm:cxn modelId="{FC6BC2FE-C213-484D-91F4-3145671F2C90}" type="presParOf" srcId="{3E98AFEA-309A-4EB1-8C88-3167F83A96D4}" destId="{869C94EA-97BD-43BB-8EF5-681AE17DC640}" srcOrd="1" destOrd="0" presId="urn:microsoft.com/office/officeart/2018/2/layout/IconVerticalSolidList"/>
    <dgm:cxn modelId="{C52C339D-DE79-4478-B246-670FD48B7A84}" type="presParOf" srcId="{3E98AFEA-309A-4EB1-8C88-3167F83A96D4}" destId="{56C26254-5F38-4011-902C-1545A7F75643}" srcOrd="2" destOrd="0" presId="urn:microsoft.com/office/officeart/2018/2/layout/IconVerticalSolidList"/>
    <dgm:cxn modelId="{316D5FDE-E79A-464C-895D-AEA7A0D031C9}" type="presParOf" srcId="{3E98AFEA-309A-4EB1-8C88-3167F83A96D4}" destId="{2BA0733D-414A-486B-943B-48BA8C1F438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400BC4-24D5-4489-B171-304BB0C38401}"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0912BF6A-AB3A-481B-9B8D-8E8639E50C39}">
      <dgm:prSet/>
      <dgm:spPr/>
      <dgm:t>
        <a:bodyPr/>
        <a:lstStyle/>
        <a:p>
          <a:r>
            <a:rPr lang="en-CA" b="1" dirty="0">
              <a:latin typeface="Lucida Sans Unicode" panose="020B0602030504020204" pitchFamily="34" charset="0"/>
              <a:cs typeface="Lucida Sans Unicode" panose="020B0602030504020204" pitchFamily="34" charset="0"/>
            </a:rPr>
            <a:t>Train-Test Split:</a:t>
          </a:r>
          <a:r>
            <a:rPr lang="en-CA" dirty="0">
              <a:latin typeface="Lucida Sans Unicode" panose="020B0602030504020204" pitchFamily="34" charset="0"/>
              <a:cs typeface="Lucida Sans Unicode" panose="020B0602030504020204" pitchFamily="34" charset="0"/>
            </a:rPr>
            <a:t> </a:t>
          </a:r>
          <a:r>
            <a:rPr lang="en-US" dirty="0">
              <a:latin typeface="Lucida Sans Unicode" panose="020B0602030504020204" pitchFamily="34" charset="0"/>
              <a:cs typeface="Lucida Sans Unicode" panose="020B0602030504020204" pitchFamily="34" charset="0"/>
            </a:rPr>
            <a:t>The dataset was divided into 80% training and 20% testing sets, both balanced between real and fake videos. </a:t>
          </a:r>
        </a:p>
        <a:p>
          <a:r>
            <a:rPr lang="en-US" dirty="0">
              <a:latin typeface="Lucida Sans Unicode" panose="020B0602030504020204" pitchFamily="34" charset="0"/>
              <a:cs typeface="Lucida Sans Unicode" panose="020B0602030504020204" pitchFamily="34" charset="0"/>
            </a:rPr>
            <a:t>This setup ensured the model could effectively learn and accurately evaluate its ability to differentiate between genuine and manipulated content across various video types.</a:t>
          </a:r>
        </a:p>
      </dgm:t>
    </dgm:pt>
    <dgm:pt modelId="{DE02CF3E-1911-4892-B5A8-2B8850BB7D38}" type="parTrans" cxnId="{E81472EF-4CDC-4968-9233-F452E85BE67B}">
      <dgm:prSet/>
      <dgm:spPr/>
      <dgm:t>
        <a:bodyPr/>
        <a:lstStyle/>
        <a:p>
          <a:endParaRPr lang="en-US"/>
        </a:p>
      </dgm:t>
    </dgm:pt>
    <dgm:pt modelId="{94E6FFA8-5F58-4BE8-92C0-70AC70F48EE6}" type="sibTrans" cxnId="{E81472EF-4CDC-4968-9233-F452E85BE67B}">
      <dgm:prSet/>
      <dgm:spPr/>
      <dgm:t>
        <a:bodyPr/>
        <a:lstStyle/>
        <a:p>
          <a:endParaRPr lang="en-US"/>
        </a:p>
      </dgm:t>
    </dgm:pt>
    <dgm:pt modelId="{5F9D388C-4973-482C-A0D0-A0C582CA42F0}">
      <dgm:prSet/>
      <dgm:spPr/>
      <dgm:t>
        <a:bodyPr/>
        <a:lstStyle/>
        <a:p>
          <a:r>
            <a:rPr lang="en-US" b="0" dirty="0">
              <a:latin typeface="Lucida Sans Unicode" panose="020B0602030504020204" pitchFamily="34" charset="0"/>
              <a:cs typeface="Lucida Sans Unicode" panose="020B0602030504020204" pitchFamily="34" charset="0"/>
            </a:rPr>
            <a:t>The model leverages a pre-trained </a:t>
          </a:r>
          <a:r>
            <a:rPr lang="en-US" b="0" dirty="0" err="1">
              <a:latin typeface="Lucida Sans Unicode" panose="020B0602030504020204" pitchFamily="34" charset="0"/>
              <a:cs typeface="Lucida Sans Unicode" panose="020B0602030504020204" pitchFamily="34" charset="0"/>
            </a:rPr>
            <a:t>ResNext</a:t>
          </a:r>
          <a:r>
            <a:rPr lang="en-US" b="0" dirty="0">
              <a:latin typeface="Lucida Sans Unicode" panose="020B0602030504020204" pitchFamily="34" charset="0"/>
              <a:cs typeface="Lucida Sans Unicode" panose="020B0602030504020204" pitchFamily="34" charset="0"/>
            </a:rPr>
            <a:t> CNN to extract features from video frames, which are then analyzed by an LSTM network to predict if the video is real or fake. </a:t>
          </a:r>
        </a:p>
        <a:p>
          <a:r>
            <a:rPr lang="en-US" b="0" dirty="0">
              <a:latin typeface="Lucida Sans Unicode" panose="020B0602030504020204" pitchFamily="34" charset="0"/>
              <a:cs typeface="Lucida Sans Unicode" panose="020B0602030504020204" pitchFamily="34" charset="0"/>
            </a:rPr>
            <a:t>This sequential processing enables the model to detect subtle temporal changes, resulting in high prediction accuracy and confidence.</a:t>
          </a:r>
        </a:p>
      </dgm:t>
    </dgm:pt>
    <dgm:pt modelId="{139CB8DB-1498-4D47-A1B4-4E3042791F24}" type="parTrans" cxnId="{9FE8D89F-AA17-4CD7-A781-3E24EE547352}">
      <dgm:prSet/>
      <dgm:spPr/>
      <dgm:t>
        <a:bodyPr/>
        <a:lstStyle/>
        <a:p>
          <a:endParaRPr lang="en-US"/>
        </a:p>
      </dgm:t>
    </dgm:pt>
    <dgm:pt modelId="{BB598764-E8E1-4F49-BC78-863FE1D8DDD4}" type="sibTrans" cxnId="{9FE8D89F-AA17-4CD7-A781-3E24EE547352}">
      <dgm:prSet/>
      <dgm:spPr/>
      <dgm:t>
        <a:bodyPr/>
        <a:lstStyle/>
        <a:p>
          <a:endParaRPr lang="en-US"/>
        </a:p>
      </dgm:t>
    </dgm:pt>
    <dgm:pt modelId="{10862528-FECB-3441-98A9-27DBD13D0CB8}" type="pres">
      <dgm:prSet presAssocID="{16400BC4-24D5-4489-B171-304BB0C38401}" presName="linear" presStyleCnt="0">
        <dgm:presLayoutVars>
          <dgm:animLvl val="lvl"/>
          <dgm:resizeHandles val="exact"/>
        </dgm:presLayoutVars>
      </dgm:prSet>
      <dgm:spPr/>
    </dgm:pt>
    <dgm:pt modelId="{9BC60C4D-8F15-CC41-A22C-7CA3E3230046}" type="pres">
      <dgm:prSet presAssocID="{0912BF6A-AB3A-481B-9B8D-8E8639E50C39}" presName="parentText" presStyleLbl="node1" presStyleIdx="0" presStyleCnt="2" custScaleY="52574" custLinFactY="-23230" custLinFactNeighborY="-100000">
        <dgm:presLayoutVars>
          <dgm:chMax val="0"/>
          <dgm:bulletEnabled val="1"/>
        </dgm:presLayoutVars>
      </dgm:prSet>
      <dgm:spPr/>
    </dgm:pt>
    <dgm:pt modelId="{B7CE31DE-94A1-7349-883B-D99D3BE12908}" type="pres">
      <dgm:prSet presAssocID="{94E6FFA8-5F58-4BE8-92C0-70AC70F48EE6}" presName="spacer" presStyleCnt="0"/>
      <dgm:spPr/>
    </dgm:pt>
    <dgm:pt modelId="{8BCE1D36-A843-9846-8795-D6D23AF9D1F2}" type="pres">
      <dgm:prSet presAssocID="{5F9D388C-4973-482C-A0D0-A0C582CA42F0}" presName="parentText" presStyleLbl="node1" presStyleIdx="1" presStyleCnt="2" custScaleY="55275">
        <dgm:presLayoutVars>
          <dgm:chMax val="0"/>
          <dgm:bulletEnabled val="1"/>
        </dgm:presLayoutVars>
      </dgm:prSet>
      <dgm:spPr/>
    </dgm:pt>
  </dgm:ptLst>
  <dgm:cxnLst>
    <dgm:cxn modelId="{6F5E602C-1E7C-734E-B808-3D988A75CD56}" type="presOf" srcId="{5F9D388C-4973-482C-A0D0-A0C582CA42F0}" destId="{8BCE1D36-A843-9846-8795-D6D23AF9D1F2}" srcOrd="0" destOrd="0" presId="urn:microsoft.com/office/officeart/2005/8/layout/vList2"/>
    <dgm:cxn modelId="{32005389-A91C-484B-AA92-B03E0A649422}" type="presOf" srcId="{16400BC4-24D5-4489-B171-304BB0C38401}" destId="{10862528-FECB-3441-98A9-27DBD13D0CB8}" srcOrd="0" destOrd="0" presId="urn:microsoft.com/office/officeart/2005/8/layout/vList2"/>
    <dgm:cxn modelId="{9FE8D89F-AA17-4CD7-A781-3E24EE547352}" srcId="{16400BC4-24D5-4489-B171-304BB0C38401}" destId="{5F9D388C-4973-482C-A0D0-A0C582CA42F0}" srcOrd="1" destOrd="0" parTransId="{139CB8DB-1498-4D47-A1B4-4E3042791F24}" sibTransId="{BB598764-E8E1-4F49-BC78-863FE1D8DDD4}"/>
    <dgm:cxn modelId="{66AFB5A4-5840-9347-B69F-52F809C02616}" type="presOf" srcId="{0912BF6A-AB3A-481B-9B8D-8E8639E50C39}" destId="{9BC60C4D-8F15-CC41-A22C-7CA3E3230046}" srcOrd="0" destOrd="0" presId="urn:microsoft.com/office/officeart/2005/8/layout/vList2"/>
    <dgm:cxn modelId="{E81472EF-4CDC-4968-9233-F452E85BE67B}" srcId="{16400BC4-24D5-4489-B171-304BB0C38401}" destId="{0912BF6A-AB3A-481B-9B8D-8E8639E50C39}" srcOrd="0" destOrd="0" parTransId="{DE02CF3E-1911-4892-B5A8-2B8850BB7D38}" sibTransId="{94E6FFA8-5F58-4BE8-92C0-70AC70F48EE6}"/>
    <dgm:cxn modelId="{1C07CD4C-0850-2F45-A5B7-717421C9C1BE}" type="presParOf" srcId="{10862528-FECB-3441-98A9-27DBD13D0CB8}" destId="{9BC60C4D-8F15-CC41-A22C-7CA3E3230046}" srcOrd="0" destOrd="0" presId="urn:microsoft.com/office/officeart/2005/8/layout/vList2"/>
    <dgm:cxn modelId="{2C50CB95-BD9D-CF42-BFE0-A41C9DAE9DD2}" type="presParOf" srcId="{10862528-FECB-3441-98A9-27DBD13D0CB8}" destId="{B7CE31DE-94A1-7349-883B-D99D3BE12908}" srcOrd="1" destOrd="0" presId="urn:microsoft.com/office/officeart/2005/8/layout/vList2"/>
    <dgm:cxn modelId="{72D0D8CA-611C-C34B-BCCB-239FB5EB6335}" type="presParOf" srcId="{10862528-FECB-3441-98A9-27DBD13D0CB8}" destId="{8BCE1D36-A843-9846-8795-D6D23AF9D1F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42A3E41-E496-422D-9D1A-A40EE91D8E8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1DD85A7-DCEB-4D6A-8395-F64F8E1A1F8B}">
      <dgm:prSet custT="1"/>
      <dgm:spPr/>
      <dgm:t>
        <a:bodyPr/>
        <a:lstStyle/>
        <a:p>
          <a:r>
            <a:rPr lang="en-CA" sz="2400" b="1" dirty="0">
              <a:latin typeface="Lucida Sans Unicode" panose="020B0602030504020204" pitchFamily="34" charset="0"/>
              <a:cs typeface="Lucida Sans Unicode" panose="020B0602030504020204" pitchFamily="34" charset="0"/>
            </a:rPr>
            <a:t>Model Deployment:</a:t>
          </a:r>
          <a:r>
            <a:rPr lang="en-CA" sz="2400" dirty="0">
              <a:latin typeface="Lucida Sans Unicode" panose="020B0602030504020204" pitchFamily="34" charset="0"/>
              <a:cs typeface="Lucida Sans Unicode" panose="020B0602030504020204" pitchFamily="34" charset="0"/>
            </a:rPr>
            <a:t> Real-time prediction capabilities.</a:t>
          </a:r>
          <a:endParaRPr lang="en-US" sz="2400" dirty="0">
            <a:latin typeface="Lucida Sans Unicode" panose="020B0602030504020204" pitchFamily="34" charset="0"/>
            <a:cs typeface="Lucida Sans Unicode" panose="020B0602030504020204" pitchFamily="34" charset="0"/>
          </a:endParaRPr>
        </a:p>
      </dgm:t>
    </dgm:pt>
    <dgm:pt modelId="{3B310B61-6EA2-42E3-81A0-3C39FA48811E}" type="parTrans" cxnId="{32E7CCF5-6194-4EA3-9A3A-6B0B66B38163}">
      <dgm:prSet/>
      <dgm:spPr/>
      <dgm:t>
        <a:bodyPr/>
        <a:lstStyle/>
        <a:p>
          <a:endParaRPr lang="en-US"/>
        </a:p>
      </dgm:t>
    </dgm:pt>
    <dgm:pt modelId="{482BB586-CA51-4B16-9A35-F25B3CF30A75}" type="sibTrans" cxnId="{32E7CCF5-6194-4EA3-9A3A-6B0B66B38163}">
      <dgm:prSet/>
      <dgm:spPr/>
      <dgm:t>
        <a:bodyPr/>
        <a:lstStyle/>
        <a:p>
          <a:endParaRPr lang="en-US"/>
        </a:p>
      </dgm:t>
    </dgm:pt>
    <dgm:pt modelId="{F38B7D73-FDAA-45FD-9E81-CCA90AB608AD}">
      <dgm:prSet custT="1"/>
      <dgm:spPr/>
      <dgm:t>
        <a:bodyPr/>
        <a:lstStyle/>
        <a:p>
          <a:r>
            <a:rPr lang="en-CA" sz="2400" b="1" dirty="0">
              <a:latin typeface="Lucida Sans Unicode" panose="020B0602030504020204" pitchFamily="34" charset="0"/>
              <a:cs typeface="Lucida Sans Unicode" panose="020B0602030504020204" pitchFamily="34" charset="0"/>
            </a:rPr>
            <a:t>Integration:</a:t>
          </a:r>
          <a:r>
            <a:rPr lang="en-CA" sz="2400" dirty="0">
              <a:latin typeface="Lucida Sans Unicode" panose="020B0602030504020204" pitchFamily="34" charset="0"/>
              <a:cs typeface="Lucida Sans Unicode" panose="020B0602030504020204" pitchFamily="34" charset="0"/>
            </a:rPr>
            <a:t> Backend APIs for media processing.</a:t>
          </a:r>
          <a:endParaRPr lang="en-US" sz="2400" dirty="0">
            <a:latin typeface="Lucida Sans Unicode" panose="020B0602030504020204" pitchFamily="34" charset="0"/>
            <a:cs typeface="Lucida Sans Unicode" panose="020B0602030504020204" pitchFamily="34" charset="0"/>
          </a:endParaRPr>
        </a:p>
      </dgm:t>
    </dgm:pt>
    <dgm:pt modelId="{96B368C9-80B3-4887-A15F-B673A4CABC3A}" type="parTrans" cxnId="{2623CFA8-BED9-4B52-84A2-4C91059CDEDD}">
      <dgm:prSet/>
      <dgm:spPr/>
      <dgm:t>
        <a:bodyPr/>
        <a:lstStyle/>
        <a:p>
          <a:endParaRPr lang="en-US"/>
        </a:p>
      </dgm:t>
    </dgm:pt>
    <dgm:pt modelId="{C56B1FE8-AAD9-4A2B-891B-22F9F52F38A5}" type="sibTrans" cxnId="{2623CFA8-BED9-4B52-84A2-4C91059CDEDD}">
      <dgm:prSet/>
      <dgm:spPr/>
      <dgm:t>
        <a:bodyPr/>
        <a:lstStyle/>
        <a:p>
          <a:endParaRPr lang="en-US"/>
        </a:p>
      </dgm:t>
    </dgm:pt>
    <dgm:pt modelId="{46EED2B6-0E60-48B2-B969-DDCE18126D83}">
      <dgm:prSet custT="1"/>
      <dgm:spPr/>
      <dgm:t>
        <a:bodyPr/>
        <a:lstStyle/>
        <a:p>
          <a:r>
            <a:rPr lang="en-CA" sz="2400" b="1" dirty="0">
              <a:latin typeface="Lucida Sans Unicode" panose="020B0602030504020204" pitchFamily="34" charset="0"/>
              <a:cs typeface="Lucida Sans Unicode" panose="020B0602030504020204" pitchFamily="34" charset="0"/>
            </a:rPr>
            <a:t>Media Input:</a:t>
          </a:r>
          <a:r>
            <a:rPr lang="en-CA" sz="2400" dirty="0">
              <a:latin typeface="Lucida Sans Unicode" panose="020B0602030504020204" pitchFamily="34" charset="0"/>
              <a:cs typeface="Lucida Sans Unicode" panose="020B0602030504020204" pitchFamily="34" charset="0"/>
            </a:rPr>
            <a:t> User uploads via frontend interface.</a:t>
          </a:r>
          <a:endParaRPr lang="en-US" sz="2400" dirty="0">
            <a:latin typeface="Lucida Sans Unicode" panose="020B0602030504020204" pitchFamily="34" charset="0"/>
            <a:cs typeface="Lucida Sans Unicode" panose="020B0602030504020204" pitchFamily="34" charset="0"/>
          </a:endParaRPr>
        </a:p>
      </dgm:t>
    </dgm:pt>
    <dgm:pt modelId="{944175A6-699D-426A-87EE-829F7FA36196}" type="parTrans" cxnId="{36B8D4F4-83E0-4909-9E6B-FF16EA9D2B9C}">
      <dgm:prSet/>
      <dgm:spPr/>
      <dgm:t>
        <a:bodyPr/>
        <a:lstStyle/>
        <a:p>
          <a:endParaRPr lang="en-US"/>
        </a:p>
      </dgm:t>
    </dgm:pt>
    <dgm:pt modelId="{345E148E-68FF-4B29-A918-094BBD29A7FB}" type="sibTrans" cxnId="{36B8D4F4-83E0-4909-9E6B-FF16EA9D2B9C}">
      <dgm:prSet/>
      <dgm:spPr/>
      <dgm:t>
        <a:bodyPr/>
        <a:lstStyle/>
        <a:p>
          <a:endParaRPr lang="en-US"/>
        </a:p>
      </dgm:t>
    </dgm:pt>
    <dgm:pt modelId="{20DC72C5-E3C6-4C6A-97FD-DF1A08F113E3}">
      <dgm:prSet custT="1"/>
      <dgm:spPr/>
      <dgm:t>
        <a:bodyPr/>
        <a:lstStyle/>
        <a:p>
          <a:r>
            <a:rPr lang="en-CA" sz="2400" b="1" dirty="0">
              <a:latin typeface="Lucida Sans Unicode" panose="020B0602030504020204" pitchFamily="34" charset="0"/>
              <a:cs typeface="Lucida Sans Unicode" panose="020B0602030504020204" pitchFamily="34" charset="0"/>
            </a:rPr>
            <a:t>Model Inference:</a:t>
          </a:r>
          <a:r>
            <a:rPr lang="en-CA" sz="2400" dirty="0">
              <a:latin typeface="Lucida Sans Unicode" panose="020B0602030504020204" pitchFamily="34" charset="0"/>
              <a:cs typeface="Lucida Sans Unicode" panose="020B0602030504020204" pitchFamily="34" charset="0"/>
            </a:rPr>
            <a:t> Authenticity determination.</a:t>
          </a:r>
          <a:endParaRPr lang="en-US" sz="2400" dirty="0">
            <a:latin typeface="Lucida Sans Unicode" panose="020B0602030504020204" pitchFamily="34" charset="0"/>
            <a:cs typeface="Lucida Sans Unicode" panose="020B0602030504020204" pitchFamily="34" charset="0"/>
          </a:endParaRPr>
        </a:p>
      </dgm:t>
    </dgm:pt>
    <dgm:pt modelId="{C7886366-920E-4C39-8852-F1CD4683DF18}" type="parTrans" cxnId="{F59EEBA1-0F27-47CC-801E-F908FBB41D02}">
      <dgm:prSet/>
      <dgm:spPr/>
      <dgm:t>
        <a:bodyPr/>
        <a:lstStyle/>
        <a:p>
          <a:endParaRPr lang="en-US"/>
        </a:p>
      </dgm:t>
    </dgm:pt>
    <dgm:pt modelId="{138C4C0A-7C8C-4A1F-A74F-D17D297DABCE}" type="sibTrans" cxnId="{F59EEBA1-0F27-47CC-801E-F908FBB41D02}">
      <dgm:prSet/>
      <dgm:spPr/>
      <dgm:t>
        <a:bodyPr/>
        <a:lstStyle/>
        <a:p>
          <a:endParaRPr lang="en-US"/>
        </a:p>
      </dgm:t>
    </dgm:pt>
    <dgm:pt modelId="{D247542F-DD50-4942-B467-66FD485AE8A2}">
      <dgm:prSet custT="1"/>
      <dgm:spPr/>
      <dgm:t>
        <a:bodyPr/>
        <a:lstStyle/>
        <a:p>
          <a:r>
            <a:rPr lang="en-CA" sz="2400" b="1" dirty="0">
              <a:latin typeface="Lucida Sans Unicode" panose="020B0602030504020204" pitchFamily="34" charset="0"/>
              <a:cs typeface="Lucida Sans Unicode" panose="020B0602030504020204" pitchFamily="34" charset="0"/>
            </a:rPr>
            <a:t>Result Generation and Display:</a:t>
          </a:r>
          <a:r>
            <a:rPr lang="en-CA" sz="2400" dirty="0">
              <a:latin typeface="Lucida Sans Unicode" panose="020B0602030504020204" pitchFamily="34" charset="0"/>
              <a:cs typeface="Lucida Sans Unicode" panose="020B0602030504020204" pitchFamily="34" charset="0"/>
            </a:rPr>
            <a:t> JSON results displayed to users.</a:t>
          </a:r>
          <a:endParaRPr lang="en-US" sz="2400" dirty="0">
            <a:latin typeface="Lucida Sans Unicode" panose="020B0602030504020204" pitchFamily="34" charset="0"/>
            <a:cs typeface="Lucida Sans Unicode" panose="020B0602030504020204" pitchFamily="34" charset="0"/>
          </a:endParaRPr>
        </a:p>
      </dgm:t>
    </dgm:pt>
    <dgm:pt modelId="{31B74368-DF11-4021-BBFB-5367949AFD0E}" type="parTrans" cxnId="{F2E83131-A81C-41F4-AE39-06CA267101B1}">
      <dgm:prSet/>
      <dgm:spPr/>
      <dgm:t>
        <a:bodyPr/>
        <a:lstStyle/>
        <a:p>
          <a:endParaRPr lang="en-US"/>
        </a:p>
      </dgm:t>
    </dgm:pt>
    <dgm:pt modelId="{A0E0FDFC-8073-4846-9F68-A920EC17B980}" type="sibTrans" cxnId="{F2E83131-A81C-41F4-AE39-06CA267101B1}">
      <dgm:prSet/>
      <dgm:spPr/>
      <dgm:t>
        <a:bodyPr/>
        <a:lstStyle/>
        <a:p>
          <a:endParaRPr lang="en-US"/>
        </a:p>
      </dgm:t>
    </dgm:pt>
    <dgm:pt modelId="{5449634F-151D-4333-994A-3CB33F23D4E5}" type="pres">
      <dgm:prSet presAssocID="{242A3E41-E496-422D-9D1A-A40EE91D8E8C}" presName="root" presStyleCnt="0">
        <dgm:presLayoutVars>
          <dgm:dir/>
          <dgm:resizeHandles val="exact"/>
        </dgm:presLayoutVars>
      </dgm:prSet>
      <dgm:spPr/>
    </dgm:pt>
    <dgm:pt modelId="{EEC89B28-81DB-4E4E-AE76-481B70392CEB}" type="pres">
      <dgm:prSet presAssocID="{B1DD85A7-DCEB-4D6A-8395-F64F8E1A1F8B}" presName="compNode" presStyleCnt="0"/>
      <dgm:spPr/>
    </dgm:pt>
    <dgm:pt modelId="{21C2102F-9FC8-46A0-8423-2E2C022EFC78}" type="pres">
      <dgm:prSet presAssocID="{B1DD85A7-DCEB-4D6A-8395-F64F8E1A1F8B}" presName="bgRect" presStyleLbl="bgShp" presStyleIdx="0" presStyleCnt="5"/>
      <dgm:spPr>
        <a:solidFill>
          <a:schemeClr val="tx2">
            <a:lumMod val="20000"/>
            <a:lumOff val="80000"/>
          </a:schemeClr>
        </a:solidFill>
      </dgm:spPr>
    </dgm:pt>
    <dgm:pt modelId="{D5AB80E7-6370-4595-B385-6E6C23B9152E}" type="pres">
      <dgm:prSet presAssocID="{B1DD85A7-DCEB-4D6A-8395-F64F8E1A1F8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DBF60005-A054-4D8A-B8B8-5EBFDF320534}" type="pres">
      <dgm:prSet presAssocID="{B1DD85A7-DCEB-4D6A-8395-F64F8E1A1F8B}" presName="spaceRect" presStyleCnt="0"/>
      <dgm:spPr/>
    </dgm:pt>
    <dgm:pt modelId="{3F0D7D27-AAEA-4193-876B-EC3FC1FEB9C9}" type="pres">
      <dgm:prSet presAssocID="{B1DD85A7-DCEB-4D6A-8395-F64F8E1A1F8B}" presName="parTx" presStyleLbl="revTx" presStyleIdx="0" presStyleCnt="5">
        <dgm:presLayoutVars>
          <dgm:chMax val="0"/>
          <dgm:chPref val="0"/>
        </dgm:presLayoutVars>
      </dgm:prSet>
      <dgm:spPr/>
    </dgm:pt>
    <dgm:pt modelId="{4590F81B-388E-4351-B2B2-8A3854DA427C}" type="pres">
      <dgm:prSet presAssocID="{482BB586-CA51-4B16-9A35-F25B3CF30A75}" presName="sibTrans" presStyleCnt="0"/>
      <dgm:spPr/>
    </dgm:pt>
    <dgm:pt modelId="{0EE96C90-4B63-4F47-B8E8-0AA261BF482A}" type="pres">
      <dgm:prSet presAssocID="{F38B7D73-FDAA-45FD-9E81-CCA90AB608AD}" presName="compNode" presStyleCnt="0"/>
      <dgm:spPr/>
    </dgm:pt>
    <dgm:pt modelId="{FB933751-BF70-49E9-91C9-6385CE431F73}" type="pres">
      <dgm:prSet presAssocID="{F38B7D73-FDAA-45FD-9E81-CCA90AB608AD}" presName="bgRect" presStyleLbl="bgShp" presStyleIdx="1" presStyleCnt="5"/>
      <dgm:spPr>
        <a:solidFill>
          <a:schemeClr val="tx2">
            <a:lumMod val="20000"/>
            <a:lumOff val="80000"/>
          </a:schemeClr>
        </a:solidFill>
      </dgm:spPr>
    </dgm:pt>
    <dgm:pt modelId="{33BC3CC5-3FB5-4983-88DC-23536D0E1886}" type="pres">
      <dgm:prSet presAssocID="{F38B7D73-FDAA-45FD-9E81-CCA90AB608A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F22F4B6C-075F-446A-AF43-9621A95627BF}" type="pres">
      <dgm:prSet presAssocID="{F38B7D73-FDAA-45FD-9E81-CCA90AB608AD}" presName="spaceRect" presStyleCnt="0"/>
      <dgm:spPr/>
    </dgm:pt>
    <dgm:pt modelId="{8EDE7B61-993F-4FE8-AA65-97531456DC25}" type="pres">
      <dgm:prSet presAssocID="{F38B7D73-FDAA-45FD-9E81-CCA90AB608AD}" presName="parTx" presStyleLbl="revTx" presStyleIdx="1" presStyleCnt="5">
        <dgm:presLayoutVars>
          <dgm:chMax val="0"/>
          <dgm:chPref val="0"/>
        </dgm:presLayoutVars>
      </dgm:prSet>
      <dgm:spPr/>
    </dgm:pt>
    <dgm:pt modelId="{A59C8412-A468-4518-ADEF-83774BEE9971}" type="pres">
      <dgm:prSet presAssocID="{C56B1FE8-AAD9-4A2B-891B-22F9F52F38A5}" presName="sibTrans" presStyleCnt="0"/>
      <dgm:spPr/>
    </dgm:pt>
    <dgm:pt modelId="{D243C0E9-B3C5-4E67-927E-C7B1B24FDECB}" type="pres">
      <dgm:prSet presAssocID="{46EED2B6-0E60-48B2-B969-DDCE18126D83}" presName="compNode" presStyleCnt="0"/>
      <dgm:spPr/>
    </dgm:pt>
    <dgm:pt modelId="{4BA1F9F3-56E7-41F3-A3F4-8B760B9E7F11}" type="pres">
      <dgm:prSet presAssocID="{46EED2B6-0E60-48B2-B969-DDCE18126D83}" presName="bgRect" presStyleLbl="bgShp" presStyleIdx="2" presStyleCnt="5"/>
      <dgm:spPr>
        <a:solidFill>
          <a:schemeClr val="tx2">
            <a:lumMod val="20000"/>
            <a:lumOff val="80000"/>
          </a:schemeClr>
        </a:solidFill>
      </dgm:spPr>
    </dgm:pt>
    <dgm:pt modelId="{52EF00A1-BF98-4C08-B89E-5947C808F2C7}" type="pres">
      <dgm:prSet presAssocID="{46EED2B6-0E60-48B2-B969-DDCE18126D8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dcast"/>
        </a:ext>
      </dgm:extLst>
    </dgm:pt>
    <dgm:pt modelId="{78A6E7F8-46D3-4998-A990-C89AADE4A3D3}" type="pres">
      <dgm:prSet presAssocID="{46EED2B6-0E60-48B2-B969-DDCE18126D83}" presName="spaceRect" presStyleCnt="0"/>
      <dgm:spPr/>
    </dgm:pt>
    <dgm:pt modelId="{9D864AD7-AEF4-40C1-BDDB-A518BFC1A41A}" type="pres">
      <dgm:prSet presAssocID="{46EED2B6-0E60-48B2-B969-DDCE18126D83}" presName="parTx" presStyleLbl="revTx" presStyleIdx="2" presStyleCnt="5">
        <dgm:presLayoutVars>
          <dgm:chMax val="0"/>
          <dgm:chPref val="0"/>
        </dgm:presLayoutVars>
      </dgm:prSet>
      <dgm:spPr/>
    </dgm:pt>
    <dgm:pt modelId="{EB235D2B-6A7D-4C66-AE06-1A344524C983}" type="pres">
      <dgm:prSet presAssocID="{345E148E-68FF-4B29-A918-094BBD29A7FB}" presName="sibTrans" presStyleCnt="0"/>
      <dgm:spPr/>
    </dgm:pt>
    <dgm:pt modelId="{CD97AE33-A48A-4308-997A-4C557A8FEB8B}" type="pres">
      <dgm:prSet presAssocID="{20DC72C5-E3C6-4C6A-97FD-DF1A08F113E3}" presName="compNode" presStyleCnt="0"/>
      <dgm:spPr/>
    </dgm:pt>
    <dgm:pt modelId="{FBA089E4-1B45-470B-BBE3-1876976B4170}" type="pres">
      <dgm:prSet presAssocID="{20DC72C5-E3C6-4C6A-97FD-DF1A08F113E3}" presName="bgRect" presStyleLbl="bgShp" presStyleIdx="3" presStyleCnt="5"/>
      <dgm:spPr>
        <a:solidFill>
          <a:schemeClr val="tx2">
            <a:lumMod val="20000"/>
            <a:lumOff val="80000"/>
          </a:schemeClr>
        </a:solidFill>
      </dgm:spPr>
    </dgm:pt>
    <dgm:pt modelId="{240525E3-5744-4ACE-AA05-E9A2EE38587B}" type="pres">
      <dgm:prSet presAssocID="{20DC72C5-E3C6-4C6A-97FD-DF1A08F113E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EBEDBF88-1CB9-4069-8D11-C63957F75494}" type="pres">
      <dgm:prSet presAssocID="{20DC72C5-E3C6-4C6A-97FD-DF1A08F113E3}" presName="spaceRect" presStyleCnt="0"/>
      <dgm:spPr/>
    </dgm:pt>
    <dgm:pt modelId="{DD0893BA-64FC-486E-A414-6B5F87D81AA6}" type="pres">
      <dgm:prSet presAssocID="{20DC72C5-E3C6-4C6A-97FD-DF1A08F113E3}" presName="parTx" presStyleLbl="revTx" presStyleIdx="3" presStyleCnt="5">
        <dgm:presLayoutVars>
          <dgm:chMax val="0"/>
          <dgm:chPref val="0"/>
        </dgm:presLayoutVars>
      </dgm:prSet>
      <dgm:spPr/>
    </dgm:pt>
    <dgm:pt modelId="{588355B4-2CE7-4195-98FA-01F6697EC834}" type="pres">
      <dgm:prSet presAssocID="{138C4C0A-7C8C-4A1F-A74F-D17D297DABCE}" presName="sibTrans" presStyleCnt="0"/>
      <dgm:spPr/>
    </dgm:pt>
    <dgm:pt modelId="{7AC5CABD-7DEC-4E10-893A-C404F7F2895F}" type="pres">
      <dgm:prSet presAssocID="{D247542F-DD50-4942-B467-66FD485AE8A2}" presName="compNode" presStyleCnt="0"/>
      <dgm:spPr/>
    </dgm:pt>
    <dgm:pt modelId="{F8A6CDDC-56BF-4F6A-848B-9DEB984AD180}" type="pres">
      <dgm:prSet presAssocID="{D247542F-DD50-4942-B467-66FD485AE8A2}" presName="bgRect" presStyleLbl="bgShp" presStyleIdx="4" presStyleCnt="5"/>
      <dgm:spPr>
        <a:solidFill>
          <a:schemeClr val="tx2">
            <a:lumMod val="20000"/>
            <a:lumOff val="80000"/>
          </a:schemeClr>
        </a:solidFill>
      </dgm:spPr>
    </dgm:pt>
    <dgm:pt modelId="{591445EB-9854-4F43-A45A-B32D19C12EB2}" type="pres">
      <dgm:prSet presAssocID="{D247542F-DD50-4942-B467-66FD485AE8A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rget Audience"/>
        </a:ext>
      </dgm:extLst>
    </dgm:pt>
    <dgm:pt modelId="{58830AD9-2E19-4E8E-84A0-439FA44478CB}" type="pres">
      <dgm:prSet presAssocID="{D247542F-DD50-4942-B467-66FD485AE8A2}" presName="spaceRect" presStyleCnt="0"/>
      <dgm:spPr/>
    </dgm:pt>
    <dgm:pt modelId="{975894C9-BE6D-42CF-BFE6-272BFCA8A4D9}" type="pres">
      <dgm:prSet presAssocID="{D247542F-DD50-4942-B467-66FD485AE8A2}" presName="parTx" presStyleLbl="revTx" presStyleIdx="4" presStyleCnt="5">
        <dgm:presLayoutVars>
          <dgm:chMax val="0"/>
          <dgm:chPref val="0"/>
        </dgm:presLayoutVars>
      </dgm:prSet>
      <dgm:spPr/>
    </dgm:pt>
  </dgm:ptLst>
  <dgm:cxnLst>
    <dgm:cxn modelId="{B2FD6502-D8CA-4152-A9CB-9C0EB6BCA534}" type="presOf" srcId="{F38B7D73-FDAA-45FD-9E81-CCA90AB608AD}" destId="{8EDE7B61-993F-4FE8-AA65-97531456DC25}" srcOrd="0" destOrd="0" presId="urn:microsoft.com/office/officeart/2018/2/layout/IconVerticalSolidList"/>
    <dgm:cxn modelId="{F2E83131-A81C-41F4-AE39-06CA267101B1}" srcId="{242A3E41-E496-422D-9D1A-A40EE91D8E8C}" destId="{D247542F-DD50-4942-B467-66FD485AE8A2}" srcOrd="4" destOrd="0" parTransId="{31B74368-DF11-4021-BBFB-5367949AFD0E}" sibTransId="{A0E0FDFC-8073-4846-9F68-A920EC17B980}"/>
    <dgm:cxn modelId="{66C47451-22D5-40C5-A34E-6AF070818EAB}" type="presOf" srcId="{46EED2B6-0E60-48B2-B969-DDCE18126D83}" destId="{9D864AD7-AEF4-40C1-BDDB-A518BFC1A41A}" srcOrd="0" destOrd="0" presId="urn:microsoft.com/office/officeart/2018/2/layout/IconVerticalSolidList"/>
    <dgm:cxn modelId="{66E0F852-EB54-4505-B58C-C87399EE02B7}" type="presOf" srcId="{242A3E41-E496-422D-9D1A-A40EE91D8E8C}" destId="{5449634F-151D-4333-994A-3CB33F23D4E5}" srcOrd="0" destOrd="0" presId="urn:microsoft.com/office/officeart/2018/2/layout/IconVerticalSolidList"/>
    <dgm:cxn modelId="{67C13B8A-D2B1-4D1A-8A42-BD4FC6A348A9}" type="presOf" srcId="{B1DD85A7-DCEB-4D6A-8395-F64F8E1A1F8B}" destId="{3F0D7D27-AAEA-4193-876B-EC3FC1FEB9C9}" srcOrd="0" destOrd="0" presId="urn:microsoft.com/office/officeart/2018/2/layout/IconVerticalSolidList"/>
    <dgm:cxn modelId="{F59EEBA1-0F27-47CC-801E-F908FBB41D02}" srcId="{242A3E41-E496-422D-9D1A-A40EE91D8E8C}" destId="{20DC72C5-E3C6-4C6A-97FD-DF1A08F113E3}" srcOrd="3" destOrd="0" parTransId="{C7886366-920E-4C39-8852-F1CD4683DF18}" sibTransId="{138C4C0A-7C8C-4A1F-A74F-D17D297DABCE}"/>
    <dgm:cxn modelId="{2623CFA8-BED9-4B52-84A2-4C91059CDEDD}" srcId="{242A3E41-E496-422D-9D1A-A40EE91D8E8C}" destId="{F38B7D73-FDAA-45FD-9E81-CCA90AB608AD}" srcOrd="1" destOrd="0" parTransId="{96B368C9-80B3-4887-A15F-B673A4CABC3A}" sibTransId="{C56B1FE8-AAD9-4A2B-891B-22F9F52F38A5}"/>
    <dgm:cxn modelId="{976D29AE-BF17-45EA-A858-EDFE3E5E24DF}" type="presOf" srcId="{20DC72C5-E3C6-4C6A-97FD-DF1A08F113E3}" destId="{DD0893BA-64FC-486E-A414-6B5F87D81AA6}" srcOrd="0" destOrd="0" presId="urn:microsoft.com/office/officeart/2018/2/layout/IconVerticalSolidList"/>
    <dgm:cxn modelId="{C22B6FD0-7FCB-4FB2-8DF1-6F011A304A23}" type="presOf" srcId="{D247542F-DD50-4942-B467-66FD485AE8A2}" destId="{975894C9-BE6D-42CF-BFE6-272BFCA8A4D9}" srcOrd="0" destOrd="0" presId="urn:microsoft.com/office/officeart/2018/2/layout/IconVerticalSolidList"/>
    <dgm:cxn modelId="{36B8D4F4-83E0-4909-9E6B-FF16EA9D2B9C}" srcId="{242A3E41-E496-422D-9D1A-A40EE91D8E8C}" destId="{46EED2B6-0E60-48B2-B969-DDCE18126D83}" srcOrd="2" destOrd="0" parTransId="{944175A6-699D-426A-87EE-829F7FA36196}" sibTransId="{345E148E-68FF-4B29-A918-094BBD29A7FB}"/>
    <dgm:cxn modelId="{32E7CCF5-6194-4EA3-9A3A-6B0B66B38163}" srcId="{242A3E41-E496-422D-9D1A-A40EE91D8E8C}" destId="{B1DD85A7-DCEB-4D6A-8395-F64F8E1A1F8B}" srcOrd="0" destOrd="0" parTransId="{3B310B61-6EA2-42E3-81A0-3C39FA48811E}" sibTransId="{482BB586-CA51-4B16-9A35-F25B3CF30A75}"/>
    <dgm:cxn modelId="{4F5FDB1B-3A6A-4E41-9EB1-5B7A8549ABBB}" type="presParOf" srcId="{5449634F-151D-4333-994A-3CB33F23D4E5}" destId="{EEC89B28-81DB-4E4E-AE76-481B70392CEB}" srcOrd="0" destOrd="0" presId="urn:microsoft.com/office/officeart/2018/2/layout/IconVerticalSolidList"/>
    <dgm:cxn modelId="{9FAEE72F-A602-423A-A830-DB50155DA8B9}" type="presParOf" srcId="{EEC89B28-81DB-4E4E-AE76-481B70392CEB}" destId="{21C2102F-9FC8-46A0-8423-2E2C022EFC78}" srcOrd="0" destOrd="0" presId="urn:microsoft.com/office/officeart/2018/2/layout/IconVerticalSolidList"/>
    <dgm:cxn modelId="{7F357A1E-8077-4B4B-B707-E765A2B140D9}" type="presParOf" srcId="{EEC89B28-81DB-4E4E-AE76-481B70392CEB}" destId="{D5AB80E7-6370-4595-B385-6E6C23B9152E}" srcOrd="1" destOrd="0" presId="urn:microsoft.com/office/officeart/2018/2/layout/IconVerticalSolidList"/>
    <dgm:cxn modelId="{85EB48E4-78D3-47F1-AAE6-8412977C3903}" type="presParOf" srcId="{EEC89B28-81DB-4E4E-AE76-481B70392CEB}" destId="{DBF60005-A054-4D8A-B8B8-5EBFDF320534}" srcOrd="2" destOrd="0" presId="urn:microsoft.com/office/officeart/2018/2/layout/IconVerticalSolidList"/>
    <dgm:cxn modelId="{DCE710FB-E66A-484C-9A96-C8193A72A898}" type="presParOf" srcId="{EEC89B28-81DB-4E4E-AE76-481B70392CEB}" destId="{3F0D7D27-AAEA-4193-876B-EC3FC1FEB9C9}" srcOrd="3" destOrd="0" presId="urn:microsoft.com/office/officeart/2018/2/layout/IconVerticalSolidList"/>
    <dgm:cxn modelId="{D26D42B2-A45E-49CF-8B8A-4CEACD143441}" type="presParOf" srcId="{5449634F-151D-4333-994A-3CB33F23D4E5}" destId="{4590F81B-388E-4351-B2B2-8A3854DA427C}" srcOrd="1" destOrd="0" presId="urn:microsoft.com/office/officeart/2018/2/layout/IconVerticalSolidList"/>
    <dgm:cxn modelId="{24E9912B-CBE0-4DAC-8138-2490A3D7C61F}" type="presParOf" srcId="{5449634F-151D-4333-994A-3CB33F23D4E5}" destId="{0EE96C90-4B63-4F47-B8E8-0AA261BF482A}" srcOrd="2" destOrd="0" presId="urn:microsoft.com/office/officeart/2018/2/layout/IconVerticalSolidList"/>
    <dgm:cxn modelId="{F405FDFD-70B4-4AFB-8CC3-5BD006AA4BE9}" type="presParOf" srcId="{0EE96C90-4B63-4F47-B8E8-0AA261BF482A}" destId="{FB933751-BF70-49E9-91C9-6385CE431F73}" srcOrd="0" destOrd="0" presId="urn:microsoft.com/office/officeart/2018/2/layout/IconVerticalSolidList"/>
    <dgm:cxn modelId="{D55CD35C-B4E0-4510-9D87-5AE2B142841F}" type="presParOf" srcId="{0EE96C90-4B63-4F47-B8E8-0AA261BF482A}" destId="{33BC3CC5-3FB5-4983-88DC-23536D0E1886}" srcOrd="1" destOrd="0" presId="urn:microsoft.com/office/officeart/2018/2/layout/IconVerticalSolidList"/>
    <dgm:cxn modelId="{48D7E0F8-1562-4A03-859F-7700289A34FF}" type="presParOf" srcId="{0EE96C90-4B63-4F47-B8E8-0AA261BF482A}" destId="{F22F4B6C-075F-446A-AF43-9621A95627BF}" srcOrd="2" destOrd="0" presId="urn:microsoft.com/office/officeart/2018/2/layout/IconVerticalSolidList"/>
    <dgm:cxn modelId="{B06799CF-C746-45CE-BE4C-0AEA8E90CD80}" type="presParOf" srcId="{0EE96C90-4B63-4F47-B8E8-0AA261BF482A}" destId="{8EDE7B61-993F-4FE8-AA65-97531456DC25}" srcOrd="3" destOrd="0" presId="urn:microsoft.com/office/officeart/2018/2/layout/IconVerticalSolidList"/>
    <dgm:cxn modelId="{1E6B2E55-D663-4C29-A4C6-CA052389B6E0}" type="presParOf" srcId="{5449634F-151D-4333-994A-3CB33F23D4E5}" destId="{A59C8412-A468-4518-ADEF-83774BEE9971}" srcOrd="3" destOrd="0" presId="urn:microsoft.com/office/officeart/2018/2/layout/IconVerticalSolidList"/>
    <dgm:cxn modelId="{8B9F9269-E69B-4546-A337-CE8095635F1A}" type="presParOf" srcId="{5449634F-151D-4333-994A-3CB33F23D4E5}" destId="{D243C0E9-B3C5-4E67-927E-C7B1B24FDECB}" srcOrd="4" destOrd="0" presId="urn:microsoft.com/office/officeart/2018/2/layout/IconVerticalSolidList"/>
    <dgm:cxn modelId="{26581525-E6A5-4615-B958-A0FD646E3885}" type="presParOf" srcId="{D243C0E9-B3C5-4E67-927E-C7B1B24FDECB}" destId="{4BA1F9F3-56E7-41F3-A3F4-8B760B9E7F11}" srcOrd="0" destOrd="0" presId="urn:microsoft.com/office/officeart/2018/2/layout/IconVerticalSolidList"/>
    <dgm:cxn modelId="{45A0C396-5140-4A0E-AE98-A25D1D60EE2C}" type="presParOf" srcId="{D243C0E9-B3C5-4E67-927E-C7B1B24FDECB}" destId="{52EF00A1-BF98-4C08-B89E-5947C808F2C7}" srcOrd="1" destOrd="0" presId="urn:microsoft.com/office/officeart/2018/2/layout/IconVerticalSolidList"/>
    <dgm:cxn modelId="{89244064-41E9-4D97-B22F-6B0F69D13041}" type="presParOf" srcId="{D243C0E9-B3C5-4E67-927E-C7B1B24FDECB}" destId="{78A6E7F8-46D3-4998-A990-C89AADE4A3D3}" srcOrd="2" destOrd="0" presId="urn:microsoft.com/office/officeart/2018/2/layout/IconVerticalSolidList"/>
    <dgm:cxn modelId="{AA5CC4BD-AE47-4B2C-801F-64E0854D1940}" type="presParOf" srcId="{D243C0E9-B3C5-4E67-927E-C7B1B24FDECB}" destId="{9D864AD7-AEF4-40C1-BDDB-A518BFC1A41A}" srcOrd="3" destOrd="0" presId="urn:microsoft.com/office/officeart/2018/2/layout/IconVerticalSolidList"/>
    <dgm:cxn modelId="{E68D0415-2012-4385-BE00-375B02D1D634}" type="presParOf" srcId="{5449634F-151D-4333-994A-3CB33F23D4E5}" destId="{EB235D2B-6A7D-4C66-AE06-1A344524C983}" srcOrd="5" destOrd="0" presId="urn:microsoft.com/office/officeart/2018/2/layout/IconVerticalSolidList"/>
    <dgm:cxn modelId="{92851F87-A273-4011-B34E-9116F7E4E02C}" type="presParOf" srcId="{5449634F-151D-4333-994A-3CB33F23D4E5}" destId="{CD97AE33-A48A-4308-997A-4C557A8FEB8B}" srcOrd="6" destOrd="0" presId="urn:microsoft.com/office/officeart/2018/2/layout/IconVerticalSolidList"/>
    <dgm:cxn modelId="{549E44E4-89D6-4393-8E67-CEDC2566B3DD}" type="presParOf" srcId="{CD97AE33-A48A-4308-997A-4C557A8FEB8B}" destId="{FBA089E4-1B45-470B-BBE3-1876976B4170}" srcOrd="0" destOrd="0" presId="urn:microsoft.com/office/officeart/2018/2/layout/IconVerticalSolidList"/>
    <dgm:cxn modelId="{84DBEECE-8100-47A6-9768-007D4E79EADB}" type="presParOf" srcId="{CD97AE33-A48A-4308-997A-4C557A8FEB8B}" destId="{240525E3-5744-4ACE-AA05-E9A2EE38587B}" srcOrd="1" destOrd="0" presId="urn:microsoft.com/office/officeart/2018/2/layout/IconVerticalSolidList"/>
    <dgm:cxn modelId="{2DA40108-C45D-4DA3-B7F0-A803F5CE0B64}" type="presParOf" srcId="{CD97AE33-A48A-4308-997A-4C557A8FEB8B}" destId="{EBEDBF88-1CB9-4069-8D11-C63957F75494}" srcOrd="2" destOrd="0" presId="urn:microsoft.com/office/officeart/2018/2/layout/IconVerticalSolidList"/>
    <dgm:cxn modelId="{C04F0AF5-D4A2-4AD9-9572-1794DAD85D03}" type="presParOf" srcId="{CD97AE33-A48A-4308-997A-4C557A8FEB8B}" destId="{DD0893BA-64FC-486E-A414-6B5F87D81AA6}" srcOrd="3" destOrd="0" presId="urn:microsoft.com/office/officeart/2018/2/layout/IconVerticalSolidList"/>
    <dgm:cxn modelId="{9AA5AB96-5827-4BF6-9F78-E180677564FB}" type="presParOf" srcId="{5449634F-151D-4333-994A-3CB33F23D4E5}" destId="{588355B4-2CE7-4195-98FA-01F6697EC834}" srcOrd="7" destOrd="0" presId="urn:microsoft.com/office/officeart/2018/2/layout/IconVerticalSolidList"/>
    <dgm:cxn modelId="{ABFC8CC2-E8CF-42DA-989A-C5B23D12FB08}" type="presParOf" srcId="{5449634F-151D-4333-994A-3CB33F23D4E5}" destId="{7AC5CABD-7DEC-4E10-893A-C404F7F2895F}" srcOrd="8" destOrd="0" presId="urn:microsoft.com/office/officeart/2018/2/layout/IconVerticalSolidList"/>
    <dgm:cxn modelId="{9EDD548F-8EB7-4E65-9CE9-31A906070AE9}" type="presParOf" srcId="{7AC5CABD-7DEC-4E10-893A-C404F7F2895F}" destId="{F8A6CDDC-56BF-4F6A-848B-9DEB984AD180}" srcOrd="0" destOrd="0" presId="urn:microsoft.com/office/officeart/2018/2/layout/IconVerticalSolidList"/>
    <dgm:cxn modelId="{AE2750BE-FA54-4E9E-AD91-2E561B80F08D}" type="presParOf" srcId="{7AC5CABD-7DEC-4E10-893A-C404F7F2895F}" destId="{591445EB-9854-4F43-A45A-B32D19C12EB2}" srcOrd="1" destOrd="0" presId="urn:microsoft.com/office/officeart/2018/2/layout/IconVerticalSolidList"/>
    <dgm:cxn modelId="{6E287591-7C39-42BF-B570-643F2AB454CE}" type="presParOf" srcId="{7AC5CABD-7DEC-4E10-893A-C404F7F2895F}" destId="{58830AD9-2E19-4E8E-84A0-439FA44478CB}" srcOrd="2" destOrd="0" presId="urn:microsoft.com/office/officeart/2018/2/layout/IconVerticalSolidList"/>
    <dgm:cxn modelId="{445A086E-13FD-4320-B819-EF51A429AB71}" type="presParOf" srcId="{7AC5CABD-7DEC-4E10-893A-C404F7F2895F}" destId="{975894C9-BE6D-42CF-BFE6-272BFCA8A4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6400BC4-24D5-4489-B171-304BB0C38401}"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0912BF6A-AB3A-481B-9B8D-8E8639E50C39}">
      <dgm:prSet/>
      <dgm:spPr>
        <a:gradFill rotWithShape="0">
          <a:gsLst>
            <a:gs pos="100000">
              <a:schemeClr val="tx2">
                <a:lumMod val="40000"/>
                <a:lumOff val="60000"/>
              </a:schemeClr>
            </a:gs>
            <a:gs pos="100000">
              <a:schemeClr val="accent1">
                <a:hueOff val="0"/>
                <a:satOff val="0"/>
                <a:lumOff val="0"/>
                <a:alphaOff val="0"/>
                <a:shade val="93000"/>
                <a:satMod val="130000"/>
              </a:schemeClr>
            </a:gs>
            <a:gs pos="100000">
              <a:schemeClr val="accent1">
                <a:hueOff val="0"/>
                <a:satOff val="0"/>
                <a:lumOff val="0"/>
                <a:alphaOff val="0"/>
                <a:shade val="94000"/>
                <a:satMod val="135000"/>
              </a:schemeClr>
            </a:gs>
          </a:gsLst>
        </a:gradFill>
      </dgm:spPr>
      <dgm:t>
        <a:bodyPr/>
        <a:lstStyle/>
        <a:p>
          <a:r>
            <a:rPr lang="en-CA" b="1" dirty="0">
              <a:solidFill>
                <a:schemeClr val="tx1"/>
              </a:solidFill>
            </a:rPr>
            <a:t>1.  Frontend Development:</a:t>
          </a:r>
        </a:p>
        <a:p>
          <a:pPr>
            <a:buFont typeface="Arial" panose="020B0604020202020204" pitchFamily="34" charset="0"/>
            <a:buChar char="•"/>
          </a:pPr>
          <a:r>
            <a:rPr lang="en-CA" b="1" dirty="0">
              <a:solidFill>
                <a:schemeClr val="tx1"/>
              </a:solidFill>
            </a:rPr>
            <a:t>User Interface:</a:t>
          </a:r>
          <a:r>
            <a:rPr lang="en-CA" dirty="0">
              <a:solidFill>
                <a:schemeClr val="tx1"/>
              </a:solidFill>
            </a:rPr>
            <a:t> Built with </a:t>
          </a:r>
          <a:r>
            <a:rPr lang="en-CA" dirty="0" err="1">
              <a:solidFill>
                <a:schemeClr val="tx1"/>
              </a:solidFill>
            </a:rPr>
            <a:t>Next.js</a:t>
          </a:r>
          <a:r>
            <a:rPr lang="en-CA" dirty="0">
              <a:solidFill>
                <a:schemeClr val="tx1"/>
              </a:solidFill>
            </a:rPr>
            <a:t>, featuring a user-friendly interface for media uploads and result display.</a:t>
          </a:r>
        </a:p>
        <a:p>
          <a:pPr>
            <a:buFont typeface="Arial" panose="020B0604020202020204" pitchFamily="34" charset="0"/>
            <a:buChar char="•"/>
          </a:pPr>
          <a:r>
            <a:rPr lang="en-CA" b="1" dirty="0">
              <a:solidFill>
                <a:schemeClr val="tx1"/>
              </a:solidFill>
            </a:rPr>
            <a:t>User Interaction:</a:t>
          </a:r>
          <a:r>
            <a:rPr lang="en-CA" dirty="0">
              <a:solidFill>
                <a:schemeClr val="tx1"/>
              </a:solidFill>
            </a:rPr>
            <a:t> Focused on smooth experience, reduced latency, and improved usability.</a:t>
          </a:r>
          <a:endParaRPr lang="en-US" dirty="0">
            <a:solidFill>
              <a:schemeClr val="tx1"/>
            </a:solidFill>
            <a:latin typeface="Lucida Sans Unicode" panose="020B0602030504020204" pitchFamily="34" charset="0"/>
            <a:cs typeface="Lucida Sans Unicode" panose="020B0602030504020204" pitchFamily="34" charset="0"/>
          </a:endParaRPr>
        </a:p>
      </dgm:t>
    </dgm:pt>
    <dgm:pt modelId="{DE02CF3E-1911-4892-B5A8-2B8850BB7D38}" type="parTrans" cxnId="{E81472EF-4CDC-4968-9233-F452E85BE67B}">
      <dgm:prSet/>
      <dgm:spPr/>
      <dgm:t>
        <a:bodyPr/>
        <a:lstStyle/>
        <a:p>
          <a:endParaRPr lang="en-US"/>
        </a:p>
      </dgm:t>
    </dgm:pt>
    <dgm:pt modelId="{94E6FFA8-5F58-4BE8-92C0-70AC70F48EE6}" type="sibTrans" cxnId="{E81472EF-4CDC-4968-9233-F452E85BE67B}">
      <dgm:prSet/>
      <dgm:spPr/>
      <dgm:t>
        <a:bodyPr/>
        <a:lstStyle/>
        <a:p>
          <a:endParaRPr lang="en-US"/>
        </a:p>
      </dgm:t>
    </dgm:pt>
    <dgm:pt modelId="{5F9D388C-4973-482C-A0D0-A0C582CA42F0}">
      <dgm:prSet/>
      <dgm:spPr>
        <a:gradFill rotWithShape="0">
          <a:gsLst>
            <a:gs pos="100000">
              <a:schemeClr val="tx2">
                <a:lumMod val="40000"/>
                <a:lumOff val="60000"/>
              </a:schemeClr>
            </a:gs>
            <a:gs pos="100000">
              <a:schemeClr val="accent1">
                <a:hueOff val="0"/>
                <a:satOff val="0"/>
                <a:lumOff val="0"/>
                <a:alphaOff val="0"/>
                <a:shade val="93000"/>
                <a:satMod val="130000"/>
              </a:schemeClr>
            </a:gs>
            <a:gs pos="100000">
              <a:schemeClr val="accent1">
                <a:hueOff val="0"/>
                <a:satOff val="0"/>
                <a:lumOff val="0"/>
                <a:alphaOff val="0"/>
                <a:shade val="94000"/>
                <a:satMod val="135000"/>
              </a:schemeClr>
            </a:gs>
          </a:gsLst>
        </a:gradFill>
      </dgm:spPr>
      <dgm:t>
        <a:bodyPr/>
        <a:lstStyle/>
        <a:p>
          <a:r>
            <a:rPr lang="en-CA" b="1" dirty="0">
              <a:solidFill>
                <a:schemeClr val="tx1"/>
              </a:solidFill>
            </a:rPr>
            <a:t>2.  Backend Development:</a:t>
          </a:r>
        </a:p>
        <a:p>
          <a:pPr>
            <a:buFont typeface="Arial" panose="020B0604020202020204" pitchFamily="34" charset="0"/>
            <a:buChar char="•"/>
          </a:pPr>
          <a:r>
            <a:rPr lang="en-CA" b="1" dirty="0">
              <a:solidFill>
                <a:schemeClr val="tx1"/>
              </a:solidFill>
            </a:rPr>
            <a:t>POST Upload API:</a:t>
          </a:r>
          <a:r>
            <a:rPr lang="en-CA" dirty="0">
              <a:solidFill>
                <a:schemeClr val="tx1"/>
              </a:solidFill>
            </a:rPr>
            <a:t> Manages media file uploads, validates formats, and oversees processing workflow.</a:t>
          </a:r>
        </a:p>
      </dgm:t>
    </dgm:pt>
    <dgm:pt modelId="{139CB8DB-1498-4D47-A1B4-4E3042791F24}" type="parTrans" cxnId="{9FE8D89F-AA17-4CD7-A781-3E24EE547352}">
      <dgm:prSet/>
      <dgm:spPr/>
      <dgm:t>
        <a:bodyPr/>
        <a:lstStyle/>
        <a:p>
          <a:endParaRPr lang="en-US"/>
        </a:p>
      </dgm:t>
    </dgm:pt>
    <dgm:pt modelId="{BB598764-E8E1-4F49-BC78-863FE1D8DDD4}" type="sibTrans" cxnId="{9FE8D89F-AA17-4CD7-A781-3E24EE547352}">
      <dgm:prSet/>
      <dgm:spPr/>
      <dgm:t>
        <a:bodyPr/>
        <a:lstStyle/>
        <a:p>
          <a:endParaRPr lang="en-US"/>
        </a:p>
      </dgm:t>
    </dgm:pt>
    <dgm:pt modelId="{2A33827D-1BC6-405D-ABEE-D48A6E47771D}">
      <dgm:prSet/>
      <dgm:spPr>
        <a:gradFill rotWithShape="0">
          <a:gsLst>
            <a:gs pos="100000">
              <a:schemeClr val="tx2">
                <a:lumMod val="40000"/>
                <a:lumOff val="60000"/>
              </a:schemeClr>
            </a:gs>
            <a:gs pos="100000">
              <a:schemeClr val="accent1">
                <a:hueOff val="0"/>
                <a:satOff val="0"/>
                <a:lumOff val="0"/>
                <a:alphaOff val="0"/>
                <a:shade val="93000"/>
                <a:satMod val="130000"/>
              </a:schemeClr>
            </a:gs>
            <a:gs pos="100000">
              <a:schemeClr val="accent1">
                <a:hueOff val="0"/>
                <a:satOff val="0"/>
                <a:lumOff val="0"/>
                <a:alphaOff val="0"/>
                <a:shade val="94000"/>
                <a:satMod val="135000"/>
              </a:schemeClr>
            </a:gs>
          </a:gsLst>
        </a:gradFill>
      </dgm:spPr>
      <dgm:t>
        <a:bodyPr/>
        <a:lstStyle/>
        <a:p>
          <a:r>
            <a:rPr lang="en-CA" b="1" dirty="0">
              <a:solidFill>
                <a:schemeClr val="tx1"/>
              </a:solidFill>
            </a:rPr>
            <a:t>3.  Integration Models:</a:t>
          </a:r>
        </a:p>
        <a:p>
          <a:pPr>
            <a:buFont typeface="Arial" panose="020B0604020202020204" pitchFamily="34" charset="0"/>
            <a:buChar char="•"/>
          </a:pPr>
          <a:r>
            <a:rPr lang="en-CA" b="1" dirty="0">
              <a:solidFill>
                <a:schemeClr val="tx1"/>
              </a:solidFill>
            </a:rPr>
            <a:t>Web Integration:</a:t>
          </a:r>
          <a:r>
            <a:rPr lang="en-CA" dirty="0">
              <a:solidFill>
                <a:schemeClr val="tx1"/>
              </a:solidFill>
            </a:rPr>
            <a:t> Enhances existing web infrastructures with minimal system modifications.</a:t>
          </a:r>
        </a:p>
        <a:p>
          <a:pPr>
            <a:buFont typeface="Arial" panose="020B0604020202020204" pitchFamily="34" charset="0"/>
            <a:buChar char="•"/>
          </a:pPr>
          <a:r>
            <a:rPr lang="en-CA" b="1" dirty="0">
              <a:solidFill>
                <a:schemeClr val="tx1"/>
              </a:solidFill>
            </a:rPr>
            <a:t>API Solution:</a:t>
          </a:r>
          <a:r>
            <a:rPr lang="en-CA" dirty="0">
              <a:solidFill>
                <a:schemeClr val="tx1"/>
              </a:solidFill>
            </a:rPr>
            <a:t> Supports deep integration for embedding media verification into existing systems, offering scalability and security control.</a:t>
          </a:r>
          <a:endParaRPr lang="en-US" dirty="0">
            <a:solidFill>
              <a:schemeClr val="tx1"/>
            </a:solidFill>
            <a:latin typeface="Lucida Sans Unicode" panose="020B0602030504020204" pitchFamily="34" charset="0"/>
            <a:cs typeface="Lucida Sans Unicode" panose="020B0602030504020204" pitchFamily="34" charset="0"/>
          </a:endParaRPr>
        </a:p>
      </dgm:t>
    </dgm:pt>
    <dgm:pt modelId="{9176F462-62CE-4558-A08E-6156EB704AB8}" type="parTrans" cxnId="{2A971710-7298-42A7-9393-DED05AFFFF59}">
      <dgm:prSet/>
      <dgm:spPr/>
      <dgm:t>
        <a:bodyPr/>
        <a:lstStyle/>
        <a:p>
          <a:endParaRPr lang="en-US"/>
        </a:p>
      </dgm:t>
    </dgm:pt>
    <dgm:pt modelId="{774C6F24-8FFC-4F5D-AFCD-86D1F7538597}" type="sibTrans" cxnId="{2A971710-7298-42A7-9393-DED05AFFFF59}">
      <dgm:prSet/>
      <dgm:spPr/>
      <dgm:t>
        <a:bodyPr/>
        <a:lstStyle/>
        <a:p>
          <a:endParaRPr lang="en-US"/>
        </a:p>
      </dgm:t>
    </dgm:pt>
    <dgm:pt modelId="{10862528-FECB-3441-98A9-27DBD13D0CB8}" type="pres">
      <dgm:prSet presAssocID="{16400BC4-24D5-4489-B171-304BB0C38401}" presName="linear" presStyleCnt="0">
        <dgm:presLayoutVars>
          <dgm:animLvl val="lvl"/>
          <dgm:resizeHandles val="exact"/>
        </dgm:presLayoutVars>
      </dgm:prSet>
      <dgm:spPr/>
    </dgm:pt>
    <dgm:pt modelId="{9BC60C4D-8F15-CC41-A22C-7CA3E3230046}" type="pres">
      <dgm:prSet presAssocID="{0912BF6A-AB3A-481B-9B8D-8E8639E50C39}" presName="parentText" presStyleLbl="node1" presStyleIdx="0" presStyleCnt="3" custScaleY="78327" custLinFactY="-23230" custLinFactNeighborY="-100000">
        <dgm:presLayoutVars>
          <dgm:chMax val="0"/>
          <dgm:bulletEnabled val="1"/>
        </dgm:presLayoutVars>
      </dgm:prSet>
      <dgm:spPr/>
    </dgm:pt>
    <dgm:pt modelId="{B7CE31DE-94A1-7349-883B-D99D3BE12908}" type="pres">
      <dgm:prSet presAssocID="{94E6FFA8-5F58-4BE8-92C0-70AC70F48EE6}" presName="spacer" presStyleCnt="0"/>
      <dgm:spPr/>
    </dgm:pt>
    <dgm:pt modelId="{8BCE1D36-A843-9846-8795-D6D23AF9D1F2}" type="pres">
      <dgm:prSet presAssocID="{5F9D388C-4973-482C-A0D0-A0C582CA42F0}" presName="parentText" presStyleLbl="node1" presStyleIdx="1" presStyleCnt="3" custScaleY="76960">
        <dgm:presLayoutVars>
          <dgm:chMax val="0"/>
          <dgm:bulletEnabled val="1"/>
        </dgm:presLayoutVars>
      </dgm:prSet>
      <dgm:spPr/>
    </dgm:pt>
    <dgm:pt modelId="{6092707C-D1C4-934F-97FB-5C27B89460DD}" type="pres">
      <dgm:prSet presAssocID="{BB598764-E8E1-4F49-BC78-863FE1D8DDD4}" presName="spacer" presStyleCnt="0"/>
      <dgm:spPr/>
    </dgm:pt>
    <dgm:pt modelId="{3CB17EBC-58A3-604A-B5BB-7AB3D3D91708}" type="pres">
      <dgm:prSet presAssocID="{2A33827D-1BC6-405D-ABEE-D48A6E47771D}" presName="parentText" presStyleLbl="node1" presStyleIdx="2" presStyleCnt="3" custScaleY="79226" custLinFactY="21137" custLinFactNeighborY="100000">
        <dgm:presLayoutVars>
          <dgm:chMax val="0"/>
          <dgm:bulletEnabled val="1"/>
        </dgm:presLayoutVars>
      </dgm:prSet>
      <dgm:spPr/>
    </dgm:pt>
  </dgm:ptLst>
  <dgm:cxnLst>
    <dgm:cxn modelId="{2A971710-7298-42A7-9393-DED05AFFFF59}" srcId="{16400BC4-24D5-4489-B171-304BB0C38401}" destId="{2A33827D-1BC6-405D-ABEE-D48A6E47771D}" srcOrd="2" destOrd="0" parTransId="{9176F462-62CE-4558-A08E-6156EB704AB8}" sibTransId="{774C6F24-8FFC-4F5D-AFCD-86D1F7538597}"/>
    <dgm:cxn modelId="{6F5E602C-1E7C-734E-B808-3D988A75CD56}" type="presOf" srcId="{5F9D388C-4973-482C-A0D0-A0C582CA42F0}" destId="{8BCE1D36-A843-9846-8795-D6D23AF9D1F2}" srcOrd="0" destOrd="0" presId="urn:microsoft.com/office/officeart/2005/8/layout/vList2"/>
    <dgm:cxn modelId="{32005389-A91C-484B-AA92-B03E0A649422}" type="presOf" srcId="{16400BC4-24D5-4489-B171-304BB0C38401}" destId="{10862528-FECB-3441-98A9-27DBD13D0CB8}" srcOrd="0" destOrd="0" presId="urn:microsoft.com/office/officeart/2005/8/layout/vList2"/>
    <dgm:cxn modelId="{9FE8D89F-AA17-4CD7-A781-3E24EE547352}" srcId="{16400BC4-24D5-4489-B171-304BB0C38401}" destId="{5F9D388C-4973-482C-A0D0-A0C582CA42F0}" srcOrd="1" destOrd="0" parTransId="{139CB8DB-1498-4D47-A1B4-4E3042791F24}" sibTransId="{BB598764-E8E1-4F49-BC78-863FE1D8DDD4}"/>
    <dgm:cxn modelId="{66AFB5A4-5840-9347-B69F-52F809C02616}" type="presOf" srcId="{0912BF6A-AB3A-481B-9B8D-8E8639E50C39}" destId="{9BC60C4D-8F15-CC41-A22C-7CA3E3230046}" srcOrd="0" destOrd="0" presId="urn:microsoft.com/office/officeart/2005/8/layout/vList2"/>
    <dgm:cxn modelId="{68CA9EC6-2035-6848-B861-0377367D7E0C}" type="presOf" srcId="{2A33827D-1BC6-405D-ABEE-D48A6E47771D}" destId="{3CB17EBC-58A3-604A-B5BB-7AB3D3D91708}" srcOrd="0" destOrd="0" presId="urn:microsoft.com/office/officeart/2005/8/layout/vList2"/>
    <dgm:cxn modelId="{E81472EF-4CDC-4968-9233-F452E85BE67B}" srcId="{16400BC4-24D5-4489-B171-304BB0C38401}" destId="{0912BF6A-AB3A-481B-9B8D-8E8639E50C39}" srcOrd="0" destOrd="0" parTransId="{DE02CF3E-1911-4892-B5A8-2B8850BB7D38}" sibTransId="{94E6FFA8-5F58-4BE8-92C0-70AC70F48EE6}"/>
    <dgm:cxn modelId="{1C07CD4C-0850-2F45-A5B7-717421C9C1BE}" type="presParOf" srcId="{10862528-FECB-3441-98A9-27DBD13D0CB8}" destId="{9BC60C4D-8F15-CC41-A22C-7CA3E3230046}" srcOrd="0" destOrd="0" presId="urn:microsoft.com/office/officeart/2005/8/layout/vList2"/>
    <dgm:cxn modelId="{2C50CB95-BD9D-CF42-BFE0-A41C9DAE9DD2}" type="presParOf" srcId="{10862528-FECB-3441-98A9-27DBD13D0CB8}" destId="{B7CE31DE-94A1-7349-883B-D99D3BE12908}" srcOrd="1" destOrd="0" presId="urn:microsoft.com/office/officeart/2005/8/layout/vList2"/>
    <dgm:cxn modelId="{72D0D8CA-611C-C34B-BCCB-239FB5EB6335}" type="presParOf" srcId="{10862528-FECB-3441-98A9-27DBD13D0CB8}" destId="{8BCE1D36-A843-9846-8795-D6D23AF9D1F2}" srcOrd="2" destOrd="0" presId="urn:microsoft.com/office/officeart/2005/8/layout/vList2"/>
    <dgm:cxn modelId="{ACC1EFED-B37A-F84F-A782-BC7307CFF607}" type="presParOf" srcId="{10862528-FECB-3441-98A9-27DBD13D0CB8}" destId="{6092707C-D1C4-934F-97FB-5C27B89460DD}" srcOrd="3" destOrd="0" presId="urn:microsoft.com/office/officeart/2005/8/layout/vList2"/>
    <dgm:cxn modelId="{9B00CCDF-E670-C048-841A-7BE2040D0939}" type="presParOf" srcId="{10862528-FECB-3441-98A9-27DBD13D0CB8}" destId="{3CB17EBC-58A3-604A-B5BB-7AB3D3D9170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224D70C-EF6A-4B82-98A9-4B219181BD8D}" type="doc">
      <dgm:prSet loTypeId="urn:microsoft.com/office/officeart/2005/8/layout/list1" loCatId="list" qsTypeId="urn:microsoft.com/office/officeart/2005/8/quickstyle/simple2" qsCatId="simple" csTypeId="urn:microsoft.com/office/officeart/2005/8/colors/accent1_2" csCatId="accent1"/>
      <dgm:spPr/>
      <dgm:t>
        <a:bodyPr/>
        <a:lstStyle/>
        <a:p>
          <a:endParaRPr lang="en-US"/>
        </a:p>
      </dgm:t>
    </dgm:pt>
    <dgm:pt modelId="{5B2EA134-444A-462F-95FF-3AB7FB38AC98}">
      <dgm:prSet/>
      <dgm:spPr/>
      <dgm:t>
        <a:bodyPr/>
        <a:lstStyle/>
        <a:p>
          <a:r>
            <a:rPr lang="en-CA" b="1"/>
            <a:t>Data Uploading with Sequence Length of 60</a:t>
          </a:r>
          <a:endParaRPr lang="en-US"/>
        </a:p>
      </dgm:t>
    </dgm:pt>
    <dgm:pt modelId="{2C91164E-40FF-465B-A464-2995411623F5}" type="parTrans" cxnId="{66051A43-8C9B-44A2-81AA-ABF665550E55}">
      <dgm:prSet/>
      <dgm:spPr/>
      <dgm:t>
        <a:bodyPr/>
        <a:lstStyle/>
        <a:p>
          <a:endParaRPr lang="en-US"/>
        </a:p>
      </dgm:t>
    </dgm:pt>
    <dgm:pt modelId="{4F59A6FA-BDCD-447C-97EE-E607C82A21BF}" type="sibTrans" cxnId="{66051A43-8C9B-44A2-81AA-ABF665550E55}">
      <dgm:prSet/>
      <dgm:spPr/>
      <dgm:t>
        <a:bodyPr/>
        <a:lstStyle/>
        <a:p>
          <a:endParaRPr lang="en-US"/>
        </a:p>
      </dgm:t>
    </dgm:pt>
    <dgm:pt modelId="{D8968017-548C-4101-95F2-49F788B32184}">
      <dgm:prSet/>
      <dgm:spPr/>
      <dgm:t>
        <a:bodyPr/>
        <a:lstStyle/>
        <a:p>
          <a:r>
            <a:rPr lang="en-CA" dirty="0"/>
            <a:t>Streamline data handling by segmenting video data into fixed-length sequences for consistent processing.</a:t>
          </a:r>
          <a:endParaRPr lang="en-US" dirty="0"/>
        </a:p>
      </dgm:t>
    </dgm:pt>
    <dgm:pt modelId="{BD60A3E1-E913-4724-8C9C-69B7818A667F}" type="parTrans" cxnId="{02717064-55B9-46FA-B25A-9303A05469F5}">
      <dgm:prSet/>
      <dgm:spPr/>
      <dgm:t>
        <a:bodyPr/>
        <a:lstStyle/>
        <a:p>
          <a:endParaRPr lang="en-US"/>
        </a:p>
      </dgm:t>
    </dgm:pt>
    <dgm:pt modelId="{AE59CE91-1AB2-4DD0-BADC-E53AFC47FD4A}" type="sibTrans" cxnId="{02717064-55B9-46FA-B25A-9303A05469F5}">
      <dgm:prSet/>
      <dgm:spPr/>
      <dgm:t>
        <a:bodyPr/>
        <a:lstStyle/>
        <a:p>
          <a:endParaRPr lang="en-US"/>
        </a:p>
      </dgm:t>
    </dgm:pt>
    <dgm:pt modelId="{67370712-0A9C-4ADD-B403-395C0AF11246}">
      <dgm:prSet/>
      <dgm:spPr/>
      <dgm:t>
        <a:bodyPr/>
        <a:lstStyle/>
        <a:p>
          <a:r>
            <a:rPr lang="en-CA" b="1"/>
            <a:t>Batch Processing</a:t>
          </a:r>
          <a:endParaRPr lang="en-US"/>
        </a:p>
      </dgm:t>
    </dgm:pt>
    <dgm:pt modelId="{00F1241E-BA87-4461-B555-819851CF0229}" type="parTrans" cxnId="{EEF4FE4E-9719-42FC-95AD-8C0D7782F91B}">
      <dgm:prSet/>
      <dgm:spPr/>
      <dgm:t>
        <a:bodyPr/>
        <a:lstStyle/>
        <a:p>
          <a:endParaRPr lang="en-US"/>
        </a:p>
      </dgm:t>
    </dgm:pt>
    <dgm:pt modelId="{9B40F99E-73ED-4114-B4A6-A33147C8A13B}" type="sibTrans" cxnId="{EEF4FE4E-9719-42FC-95AD-8C0D7782F91B}">
      <dgm:prSet/>
      <dgm:spPr/>
      <dgm:t>
        <a:bodyPr/>
        <a:lstStyle/>
        <a:p>
          <a:endParaRPr lang="en-US"/>
        </a:p>
      </dgm:t>
    </dgm:pt>
    <dgm:pt modelId="{865A7541-EEBB-4060-BE1B-35507AAB413C}">
      <dgm:prSet/>
      <dgm:spPr/>
      <dgm:t>
        <a:bodyPr/>
        <a:lstStyle/>
        <a:p>
          <a:r>
            <a:rPr lang="en-CA" b="1"/>
            <a:t>Concurrent Frame Analysis</a:t>
          </a:r>
          <a:r>
            <a:rPr lang="en-CA"/>
            <a:t>: Process multiple video frames simultaneously to accelerate analysis.</a:t>
          </a:r>
          <a:endParaRPr lang="en-US"/>
        </a:p>
      </dgm:t>
    </dgm:pt>
    <dgm:pt modelId="{942E83D9-7FFA-489E-922A-8881FCC39B31}" type="parTrans" cxnId="{7E49C963-DCE3-4F91-924C-E7D052DCEAD0}">
      <dgm:prSet/>
      <dgm:spPr/>
      <dgm:t>
        <a:bodyPr/>
        <a:lstStyle/>
        <a:p>
          <a:endParaRPr lang="en-US"/>
        </a:p>
      </dgm:t>
    </dgm:pt>
    <dgm:pt modelId="{AEA0FABC-99E4-43E6-BB04-7B34EFEC531A}" type="sibTrans" cxnId="{7E49C963-DCE3-4F91-924C-E7D052DCEAD0}">
      <dgm:prSet/>
      <dgm:spPr/>
      <dgm:t>
        <a:bodyPr/>
        <a:lstStyle/>
        <a:p>
          <a:endParaRPr lang="en-US"/>
        </a:p>
      </dgm:t>
    </dgm:pt>
    <dgm:pt modelId="{EC30CE31-9451-4058-AC60-7B6A61D71EDD}">
      <dgm:prSet/>
      <dgm:spPr/>
      <dgm:t>
        <a:bodyPr/>
        <a:lstStyle/>
        <a:p>
          <a:r>
            <a:rPr lang="en-CA" b="1"/>
            <a:t>Efficiency Gains</a:t>
          </a:r>
          <a:r>
            <a:rPr lang="en-CA"/>
            <a:t>: Reduces computation time and speeds up overall video analysis workflow.</a:t>
          </a:r>
          <a:endParaRPr lang="en-US"/>
        </a:p>
      </dgm:t>
    </dgm:pt>
    <dgm:pt modelId="{F6C5BBF2-E2F8-406C-BD43-0652155BCE04}" type="parTrans" cxnId="{45D46900-9B3C-4BEC-BB0E-51D14BC74EAB}">
      <dgm:prSet/>
      <dgm:spPr/>
      <dgm:t>
        <a:bodyPr/>
        <a:lstStyle/>
        <a:p>
          <a:endParaRPr lang="en-US"/>
        </a:p>
      </dgm:t>
    </dgm:pt>
    <dgm:pt modelId="{FECF151C-0AEE-41CD-8492-3DCE96D5970B}" type="sibTrans" cxnId="{45D46900-9B3C-4BEC-BB0E-51D14BC74EAB}">
      <dgm:prSet/>
      <dgm:spPr/>
      <dgm:t>
        <a:bodyPr/>
        <a:lstStyle/>
        <a:p>
          <a:endParaRPr lang="en-US"/>
        </a:p>
      </dgm:t>
    </dgm:pt>
    <dgm:pt modelId="{640796C6-0825-4EFC-8446-8AA5DA6840D6}">
      <dgm:prSet/>
      <dgm:spPr/>
      <dgm:t>
        <a:bodyPr/>
        <a:lstStyle/>
        <a:p>
          <a:r>
            <a:rPr lang="en-CA" b="1"/>
            <a:t>Scope: Handling Corrupted Videos</a:t>
          </a:r>
          <a:endParaRPr lang="en-US"/>
        </a:p>
      </dgm:t>
    </dgm:pt>
    <dgm:pt modelId="{29A6D386-F82D-422A-BA07-25FCA306BCC8}" type="parTrans" cxnId="{E9AFE941-9277-46E8-B1C2-9E0B521477C5}">
      <dgm:prSet/>
      <dgm:spPr/>
      <dgm:t>
        <a:bodyPr/>
        <a:lstStyle/>
        <a:p>
          <a:endParaRPr lang="en-US"/>
        </a:p>
      </dgm:t>
    </dgm:pt>
    <dgm:pt modelId="{520EF908-C22C-46CE-B983-49FDFC4EB191}" type="sibTrans" cxnId="{E9AFE941-9277-46E8-B1C2-9E0B521477C5}">
      <dgm:prSet/>
      <dgm:spPr/>
      <dgm:t>
        <a:bodyPr/>
        <a:lstStyle/>
        <a:p>
          <a:endParaRPr lang="en-US"/>
        </a:p>
      </dgm:t>
    </dgm:pt>
    <dgm:pt modelId="{89A099B3-EAB0-4094-BE07-7540C9630E73}">
      <dgm:prSet/>
      <dgm:spPr/>
      <dgm:t>
        <a:bodyPr/>
        <a:lstStyle/>
        <a:p>
          <a:r>
            <a:rPr lang="en-CA" b="1"/>
            <a:t>Automatic Detection and Deletion</a:t>
          </a:r>
          <a:r>
            <a:rPr lang="en-CA"/>
            <a:t>: Implement automated routines to identify and remove corrupted video files, ensuring data integrity and preventing processing errors.</a:t>
          </a:r>
          <a:endParaRPr lang="en-US"/>
        </a:p>
      </dgm:t>
    </dgm:pt>
    <dgm:pt modelId="{CA679C56-087D-4D1C-9688-E1A009C27037}" type="parTrans" cxnId="{68598F98-F0DC-4C3F-B925-60F1CD58490A}">
      <dgm:prSet/>
      <dgm:spPr/>
      <dgm:t>
        <a:bodyPr/>
        <a:lstStyle/>
        <a:p>
          <a:endParaRPr lang="en-US"/>
        </a:p>
      </dgm:t>
    </dgm:pt>
    <dgm:pt modelId="{7D2D1EB7-E2D2-46F6-8FB1-83A87ABDF668}" type="sibTrans" cxnId="{68598F98-F0DC-4C3F-B925-60F1CD58490A}">
      <dgm:prSet/>
      <dgm:spPr/>
      <dgm:t>
        <a:bodyPr/>
        <a:lstStyle/>
        <a:p>
          <a:endParaRPr lang="en-US"/>
        </a:p>
      </dgm:t>
    </dgm:pt>
    <dgm:pt modelId="{B9D97D81-3053-6543-84CC-7B125D992161}" type="pres">
      <dgm:prSet presAssocID="{0224D70C-EF6A-4B82-98A9-4B219181BD8D}" presName="linear" presStyleCnt="0">
        <dgm:presLayoutVars>
          <dgm:dir/>
          <dgm:animLvl val="lvl"/>
          <dgm:resizeHandles val="exact"/>
        </dgm:presLayoutVars>
      </dgm:prSet>
      <dgm:spPr/>
    </dgm:pt>
    <dgm:pt modelId="{A9526C2C-E5B8-0D49-B466-335B8B2FBBBA}" type="pres">
      <dgm:prSet presAssocID="{5B2EA134-444A-462F-95FF-3AB7FB38AC98}" presName="parentLin" presStyleCnt="0"/>
      <dgm:spPr/>
    </dgm:pt>
    <dgm:pt modelId="{BE173C55-EEE7-3046-BF99-4E4CD4A09E6E}" type="pres">
      <dgm:prSet presAssocID="{5B2EA134-444A-462F-95FF-3AB7FB38AC98}" presName="parentLeftMargin" presStyleLbl="node1" presStyleIdx="0" presStyleCnt="3"/>
      <dgm:spPr/>
    </dgm:pt>
    <dgm:pt modelId="{3B197667-CBB9-0341-832C-B37E6DA2032F}" type="pres">
      <dgm:prSet presAssocID="{5B2EA134-444A-462F-95FF-3AB7FB38AC98}" presName="parentText" presStyleLbl="node1" presStyleIdx="0" presStyleCnt="3">
        <dgm:presLayoutVars>
          <dgm:chMax val="0"/>
          <dgm:bulletEnabled val="1"/>
        </dgm:presLayoutVars>
      </dgm:prSet>
      <dgm:spPr/>
    </dgm:pt>
    <dgm:pt modelId="{3872690A-5093-B64E-9F94-2016D0D0AFC2}" type="pres">
      <dgm:prSet presAssocID="{5B2EA134-444A-462F-95FF-3AB7FB38AC98}" presName="negativeSpace" presStyleCnt="0"/>
      <dgm:spPr/>
    </dgm:pt>
    <dgm:pt modelId="{77714562-D7FB-C047-A16F-41030ED97453}" type="pres">
      <dgm:prSet presAssocID="{5B2EA134-444A-462F-95FF-3AB7FB38AC98}" presName="childText" presStyleLbl="conFgAcc1" presStyleIdx="0" presStyleCnt="3">
        <dgm:presLayoutVars>
          <dgm:bulletEnabled val="1"/>
        </dgm:presLayoutVars>
      </dgm:prSet>
      <dgm:spPr/>
    </dgm:pt>
    <dgm:pt modelId="{25119000-3B9C-0447-BC41-29DAA607B105}" type="pres">
      <dgm:prSet presAssocID="{4F59A6FA-BDCD-447C-97EE-E607C82A21BF}" presName="spaceBetweenRectangles" presStyleCnt="0"/>
      <dgm:spPr/>
    </dgm:pt>
    <dgm:pt modelId="{560A7C3D-B9CB-714D-B983-D05EA10BEAA4}" type="pres">
      <dgm:prSet presAssocID="{67370712-0A9C-4ADD-B403-395C0AF11246}" presName="parentLin" presStyleCnt="0"/>
      <dgm:spPr/>
    </dgm:pt>
    <dgm:pt modelId="{4103EEA4-2720-154A-8448-24368449FB6E}" type="pres">
      <dgm:prSet presAssocID="{67370712-0A9C-4ADD-B403-395C0AF11246}" presName="parentLeftMargin" presStyleLbl="node1" presStyleIdx="0" presStyleCnt="3"/>
      <dgm:spPr/>
    </dgm:pt>
    <dgm:pt modelId="{E476DADE-B27D-7743-A1AA-C49F5D57F1A4}" type="pres">
      <dgm:prSet presAssocID="{67370712-0A9C-4ADD-B403-395C0AF11246}" presName="parentText" presStyleLbl="node1" presStyleIdx="1" presStyleCnt="3">
        <dgm:presLayoutVars>
          <dgm:chMax val="0"/>
          <dgm:bulletEnabled val="1"/>
        </dgm:presLayoutVars>
      </dgm:prSet>
      <dgm:spPr/>
    </dgm:pt>
    <dgm:pt modelId="{C3F18F20-52EC-7040-88F0-D5A987B79701}" type="pres">
      <dgm:prSet presAssocID="{67370712-0A9C-4ADD-B403-395C0AF11246}" presName="negativeSpace" presStyleCnt="0"/>
      <dgm:spPr/>
    </dgm:pt>
    <dgm:pt modelId="{392648BF-C7A0-EF46-B3FC-261A67362519}" type="pres">
      <dgm:prSet presAssocID="{67370712-0A9C-4ADD-B403-395C0AF11246}" presName="childText" presStyleLbl="conFgAcc1" presStyleIdx="1" presStyleCnt="3">
        <dgm:presLayoutVars>
          <dgm:bulletEnabled val="1"/>
        </dgm:presLayoutVars>
      </dgm:prSet>
      <dgm:spPr/>
    </dgm:pt>
    <dgm:pt modelId="{878D6AB7-6908-AA44-B31C-2D86349D5CBA}" type="pres">
      <dgm:prSet presAssocID="{9B40F99E-73ED-4114-B4A6-A33147C8A13B}" presName="spaceBetweenRectangles" presStyleCnt="0"/>
      <dgm:spPr/>
    </dgm:pt>
    <dgm:pt modelId="{CE78A2C7-A8B9-AF42-A308-355F1009B9FE}" type="pres">
      <dgm:prSet presAssocID="{640796C6-0825-4EFC-8446-8AA5DA6840D6}" presName="parentLin" presStyleCnt="0"/>
      <dgm:spPr/>
    </dgm:pt>
    <dgm:pt modelId="{A787CD42-A8F7-9B47-883A-FF59B0C8B857}" type="pres">
      <dgm:prSet presAssocID="{640796C6-0825-4EFC-8446-8AA5DA6840D6}" presName="parentLeftMargin" presStyleLbl="node1" presStyleIdx="1" presStyleCnt="3"/>
      <dgm:spPr/>
    </dgm:pt>
    <dgm:pt modelId="{01DF586E-8413-3046-9EC8-BEFC0E844C56}" type="pres">
      <dgm:prSet presAssocID="{640796C6-0825-4EFC-8446-8AA5DA6840D6}" presName="parentText" presStyleLbl="node1" presStyleIdx="2" presStyleCnt="3">
        <dgm:presLayoutVars>
          <dgm:chMax val="0"/>
          <dgm:bulletEnabled val="1"/>
        </dgm:presLayoutVars>
      </dgm:prSet>
      <dgm:spPr/>
    </dgm:pt>
    <dgm:pt modelId="{82398F1A-3E00-7349-AFCD-BA79E10917AF}" type="pres">
      <dgm:prSet presAssocID="{640796C6-0825-4EFC-8446-8AA5DA6840D6}" presName="negativeSpace" presStyleCnt="0"/>
      <dgm:spPr/>
    </dgm:pt>
    <dgm:pt modelId="{FA56252C-2968-6040-A43D-B958CDF45FF8}" type="pres">
      <dgm:prSet presAssocID="{640796C6-0825-4EFC-8446-8AA5DA6840D6}" presName="childText" presStyleLbl="conFgAcc1" presStyleIdx="2" presStyleCnt="3">
        <dgm:presLayoutVars>
          <dgm:bulletEnabled val="1"/>
        </dgm:presLayoutVars>
      </dgm:prSet>
      <dgm:spPr/>
    </dgm:pt>
  </dgm:ptLst>
  <dgm:cxnLst>
    <dgm:cxn modelId="{45D46900-9B3C-4BEC-BB0E-51D14BC74EAB}" srcId="{67370712-0A9C-4ADD-B403-395C0AF11246}" destId="{EC30CE31-9451-4058-AC60-7B6A61D71EDD}" srcOrd="1" destOrd="0" parTransId="{F6C5BBF2-E2F8-406C-BD43-0652155BCE04}" sibTransId="{FECF151C-0AEE-41CD-8492-3DCE96D5970B}"/>
    <dgm:cxn modelId="{E5D61801-83D9-3F48-8897-0646A72EA006}" type="presOf" srcId="{0224D70C-EF6A-4B82-98A9-4B219181BD8D}" destId="{B9D97D81-3053-6543-84CC-7B125D992161}" srcOrd="0" destOrd="0" presId="urn:microsoft.com/office/officeart/2005/8/layout/list1"/>
    <dgm:cxn modelId="{260B6F19-7A9D-2A49-905E-7F21F91406EA}" type="presOf" srcId="{640796C6-0825-4EFC-8446-8AA5DA6840D6}" destId="{A787CD42-A8F7-9B47-883A-FF59B0C8B857}" srcOrd="0" destOrd="0" presId="urn:microsoft.com/office/officeart/2005/8/layout/list1"/>
    <dgm:cxn modelId="{E9AFE941-9277-46E8-B1C2-9E0B521477C5}" srcId="{0224D70C-EF6A-4B82-98A9-4B219181BD8D}" destId="{640796C6-0825-4EFC-8446-8AA5DA6840D6}" srcOrd="2" destOrd="0" parTransId="{29A6D386-F82D-422A-BA07-25FCA306BCC8}" sibTransId="{520EF908-C22C-46CE-B983-49FDFC4EB191}"/>
    <dgm:cxn modelId="{66051A43-8C9B-44A2-81AA-ABF665550E55}" srcId="{0224D70C-EF6A-4B82-98A9-4B219181BD8D}" destId="{5B2EA134-444A-462F-95FF-3AB7FB38AC98}" srcOrd="0" destOrd="0" parTransId="{2C91164E-40FF-465B-A464-2995411623F5}" sibTransId="{4F59A6FA-BDCD-447C-97EE-E607C82A21BF}"/>
    <dgm:cxn modelId="{7E49C963-DCE3-4F91-924C-E7D052DCEAD0}" srcId="{67370712-0A9C-4ADD-B403-395C0AF11246}" destId="{865A7541-EEBB-4060-BE1B-35507AAB413C}" srcOrd="0" destOrd="0" parTransId="{942E83D9-7FFA-489E-922A-8881FCC39B31}" sibTransId="{AEA0FABC-99E4-43E6-BB04-7B34EFEC531A}"/>
    <dgm:cxn modelId="{02717064-55B9-46FA-B25A-9303A05469F5}" srcId="{5B2EA134-444A-462F-95FF-3AB7FB38AC98}" destId="{D8968017-548C-4101-95F2-49F788B32184}" srcOrd="0" destOrd="0" parTransId="{BD60A3E1-E913-4724-8C9C-69B7818A667F}" sibTransId="{AE59CE91-1AB2-4DD0-BADC-E53AFC47FD4A}"/>
    <dgm:cxn modelId="{1213C965-8160-DC46-BFF5-83133E23574C}" type="presOf" srcId="{5B2EA134-444A-462F-95FF-3AB7FB38AC98}" destId="{3B197667-CBB9-0341-832C-B37E6DA2032F}" srcOrd="1" destOrd="0" presId="urn:microsoft.com/office/officeart/2005/8/layout/list1"/>
    <dgm:cxn modelId="{EEF4FE4E-9719-42FC-95AD-8C0D7782F91B}" srcId="{0224D70C-EF6A-4B82-98A9-4B219181BD8D}" destId="{67370712-0A9C-4ADD-B403-395C0AF11246}" srcOrd="1" destOrd="0" parTransId="{00F1241E-BA87-4461-B555-819851CF0229}" sibTransId="{9B40F99E-73ED-4114-B4A6-A33147C8A13B}"/>
    <dgm:cxn modelId="{4683057C-1EBD-D543-936B-59C48CB84657}" type="presOf" srcId="{640796C6-0825-4EFC-8446-8AA5DA6840D6}" destId="{01DF586E-8413-3046-9EC8-BEFC0E844C56}" srcOrd="1" destOrd="0" presId="urn:microsoft.com/office/officeart/2005/8/layout/list1"/>
    <dgm:cxn modelId="{4B25977F-D048-4541-B24C-5C8CF459A8C8}" type="presOf" srcId="{EC30CE31-9451-4058-AC60-7B6A61D71EDD}" destId="{392648BF-C7A0-EF46-B3FC-261A67362519}" srcOrd="0" destOrd="1" presId="urn:microsoft.com/office/officeart/2005/8/layout/list1"/>
    <dgm:cxn modelId="{F11A4E97-0375-434D-9F38-91B691B9543D}" type="presOf" srcId="{D8968017-548C-4101-95F2-49F788B32184}" destId="{77714562-D7FB-C047-A16F-41030ED97453}" srcOrd="0" destOrd="0" presId="urn:microsoft.com/office/officeart/2005/8/layout/list1"/>
    <dgm:cxn modelId="{68598F98-F0DC-4C3F-B925-60F1CD58490A}" srcId="{640796C6-0825-4EFC-8446-8AA5DA6840D6}" destId="{89A099B3-EAB0-4094-BE07-7540C9630E73}" srcOrd="0" destOrd="0" parTransId="{CA679C56-087D-4D1C-9688-E1A009C27037}" sibTransId="{7D2D1EB7-E2D2-46F6-8FB1-83A87ABDF668}"/>
    <dgm:cxn modelId="{398AD5A3-37DA-0341-B087-8390988F50DA}" type="presOf" srcId="{67370712-0A9C-4ADD-B403-395C0AF11246}" destId="{E476DADE-B27D-7743-A1AA-C49F5D57F1A4}" srcOrd="1" destOrd="0" presId="urn:microsoft.com/office/officeart/2005/8/layout/list1"/>
    <dgm:cxn modelId="{0F1C2BB4-F04E-6344-B5A5-57B2FCA6F358}" type="presOf" srcId="{89A099B3-EAB0-4094-BE07-7540C9630E73}" destId="{FA56252C-2968-6040-A43D-B958CDF45FF8}" srcOrd="0" destOrd="0" presId="urn:microsoft.com/office/officeart/2005/8/layout/list1"/>
    <dgm:cxn modelId="{3F39A9BB-9D39-644E-B936-1E736AF14630}" type="presOf" srcId="{67370712-0A9C-4ADD-B403-395C0AF11246}" destId="{4103EEA4-2720-154A-8448-24368449FB6E}" srcOrd="0" destOrd="0" presId="urn:microsoft.com/office/officeart/2005/8/layout/list1"/>
    <dgm:cxn modelId="{6CFC62CC-1081-254C-980D-C33BAE8E1C03}" type="presOf" srcId="{865A7541-EEBB-4060-BE1B-35507AAB413C}" destId="{392648BF-C7A0-EF46-B3FC-261A67362519}" srcOrd="0" destOrd="0" presId="urn:microsoft.com/office/officeart/2005/8/layout/list1"/>
    <dgm:cxn modelId="{9684EAD3-C0AE-2D4C-B9B3-59D010788C26}" type="presOf" srcId="{5B2EA134-444A-462F-95FF-3AB7FB38AC98}" destId="{BE173C55-EEE7-3046-BF99-4E4CD4A09E6E}" srcOrd="0" destOrd="0" presId="urn:microsoft.com/office/officeart/2005/8/layout/list1"/>
    <dgm:cxn modelId="{8937A9C6-B79E-4948-B33C-8A1728D32A34}" type="presParOf" srcId="{B9D97D81-3053-6543-84CC-7B125D992161}" destId="{A9526C2C-E5B8-0D49-B466-335B8B2FBBBA}" srcOrd="0" destOrd="0" presId="urn:microsoft.com/office/officeart/2005/8/layout/list1"/>
    <dgm:cxn modelId="{56D3B978-B900-2041-8BC2-E92AC0C3FFA3}" type="presParOf" srcId="{A9526C2C-E5B8-0D49-B466-335B8B2FBBBA}" destId="{BE173C55-EEE7-3046-BF99-4E4CD4A09E6E}" srcOrd="0" destOrd="0" presId="urn:microsoft.com/office/officeart/2005/8/layout/list1"/>
    <dgm:cxn modelId="{FC7247DA-8C81-F348-A9A6-DA8ED243770C}" type="presParOf" srcId="{A9526C2C-E5B8-0D49-B466-335B8B2FBBBA}" destId="{3B197667-CBB9-0341-832C-B37E6DA2032F}" srcOrd="1" destOrd="0" presId="urn:microsoft.com/office/officeart/2005/8/layout/list1"/>
    <dgm:cxn modelId="{7E2F33F8-335C-B04F-8949-DA595EABF083}" type="presParOf" srcId="{B9D97D81-3053-6543-84CC-7B125D992161}" destId="{3872690A-5093-B64E-9F94-2016D0D0AFC2}" srcOrd="1" destOrd="0" presId="urn:microsoft.com/office/officeart/2005/8/layout/list1"/>
    <dgm:cxn modelId="{4B158E2E-54BC-C84E-8364-0F9521EED60F}" type="presParOf" srcId="{B9D97D81-3053-6543-84CC-7B125D992161}" destId="{77714562-D7FB-C047-A16F-41030ED97453}" srcOrd="2" destOrd="0" presId="urn:microsoft.com/office/officeart/2005/8/layout/list1"/>
    <dgm:cxn modelId="{01F26BC3-C18B-0A48-80B1-77A87FFEC8DC}" type="presParOf" srcId="{B9D97D81-3053-6543-84CC-7B125D992161}" destId="{25119000-3B9C-0447-BC41-29DAA607B105}" srcOrd="3" destOrd="0" presId="urn:microsoft.com/office/officeart/2005/8/layout/list1"/>
    <dgm:cxn modelId="{A7657A9B-349E-2B4A-867E-9BF1B52FEF63}" type="presParOf" srcId="{B9D97D81-3053-6543-84CC-7B125D992161}" destId="{560A7C3D-B9CB-714D-B983-D05EA10BEAA4}" srcOrd="4" destOrd="0" presId="urn:microsoft.com/office/officeart/2005/8/layout/list1"/>
    <dgm:cxn modelId="{8B4E8A26-2694-6947-B3BE-E9B8307C5E61}" type="presParOf" srcId="{560A7C3D-B9CB-714D-B983-D05EA10BEAA4}" destId="{4103EEA4-2720-154A-8448-24368449FB6E}" srcOrd="0" destOrd="0" presId="urn:microsoft.com/office/officeart/2005/8/layout/list1"/>
    <dgm:cxn modelId="{FE74A572-AFE1-8E47-BA44-1C3139520128}" type="presParOf" srcId="{560A7C3D-B9CB-714D-B983-D05EA10BEAA4}" destId="{E476DADE-B27D-7743-A1AA-C49F5D57F1A4}" srcOrd="1" destOrd="0" presId="urn:microsoft.com/office/officeart/2005/8/layout/list1"/>
    <dgm:cxn modelId="{5E3B656F-48EF-8A48-89A5-B5F70218A810}" type="presParOf" srcId="{B9D97D81-3053-6543-84CC-7B125D992161}" destId="{C3F18F20-52EC-7040-88F0-D5A987B79701}" srcOrd="5" destOrd="0" presId="urn:microsoft.com/office/officeart/2005/8/layout/list1"/>
    <dgm:cxn modelId="{7816701F-67FF-3C48-9878-CF9A01A92E8C}" type="presParOf" srcId="{B9D97D81-3053-6543-84CC-7B125D992161}" destId="{392648BF-C7A0-EF46-B3FC-261A67362519}" srcOrd="6" destOrd="0" presId="urn:microsoft.com/office/officeart/2005/8/layout/list1"/>
    <dgm:cxn modelId="{81EEBACE-07AD-1745-B055-83E15544251A}" type="presParOf" srcId="{B9D97D81-3053-6543-84CC-7B125D992161}" destId="{878D6AB7-6908-AA44-B31C-2D86349D5CBA}" srcOrd="7" destOrd="0" presId="urn:microsoft.com/office/officeart/2005/8/layout/list1"/>
    <dgm:cxn modelId="{4EBD439B-4D6D-6349-BE74-9DB64C96DEFC}" type="presParOf" srcId="{B9D97D81-3053-6543-84CC-7B125D992161}" destId="{CE78A2C7-A8B9-AF42-A308-355F1009B9FE}" srcOrd="8" destOrd="0" presId="urn:microsoft.com/office/officeart/2005/8/layout/list1"/>
    <dgm:cxn modelId="{8F84CB2A-6376-9649-B435-A0540C01A106}" type="presParOf" srcId="{CE78A2C7-A8B9-AF42-A308-355F1009B9FE}" destId="{A787CD42-A8F7-9B47-883A-FF59B0C8B857}" srcOrd="0" destOrd="0" presId="urn:microsoft.com/office/officeart/2005/8/layout/list1"/>
    <dgm:cxn modelId="{6C92561B-BC64-4F49-ACA6-28CD8FCC2A44}" type="presParOf" srcId="{CE78A2C7-A8B9-AF42-A308-355F1009B9FE}" destId="{01DF586E-8413-3046-9EC8-BEFC0E844C56}" srcOrd="1" destOrd="0" presId="urn:microsoft.com/office/officeart/2005/8/layout/list1"/>
    <dgm:cxn modelId="{E6C67381-712A-2046-8F1D-0C5B9C13D832}" type="presParOf" srcId="{B9D97D81-3053-6543-84CC-7B125D992161}" destId="{82398F1A-3E00-7349-AFCD-BA79E10917AF}" srcOrd="9" destOrd="0" presId="urn:microsoft.com/office/officeart/2005/8/layout/list1"/>
    <dgm:cxn modelId="{5B67EE8E-DFE1-0442-8AD1-D6CF642FD504}" type="presParOf" srcId="{B9D97D81-3053-6543-84CC-7B125D992161}" destId="{FA56252C-2968-6040-A43D-B958CDF45FF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F0CB4-3F37-476E-90F0-B4C500C4AA17}">
      <dsp:nvSpPr>
        <dsp:cNvPr id="0" name=""/>
        <dsp:cNvSpPr/>
      </dsp:nvSpPr>
      <dsp:spPr>
        <a:xfrm>
          <a:off x="0" y="1097"/>
          <a:ext cx="8950395"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84BAB3-B16A-418B-AD41-7D96C3563ECA}">
      <dsp:nvSpPr>
        <dsp:cNvPr id="0" name=""/>
        <dsp:cNvSpPr/>
      </dsp:nvSpPr>
      <dsp:spPr>
        <a:xfrm>
          <a:off x="0" y="1097"/>
          <a:ext cx="8950395" cy="998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CA" sz="4600" kern="1200" dirty="0"/>
            <a:t>Business Problem</a:t>
          </a:r>
          <a:endParaRPr lang="en-US" sz="4600" kern="1200" dirty="0"/>
        </a:p>
      </dsp:txBody>
      <dsp:txXfrm>
        <a:off x="0" y="1097"/>
        <a:ext cx="8950395" cy="998822"/>
      </dsp:txXfrm>
    </dsp:sp>
    <dsp:sp modelId="{E59D72F3-F342-4595-999E-0FBB594C0696}">
      <dsp:nvSpPr>
        <dsp:cNvPr id="0" name=""/>
        <dsp:cNvSpPr/>
      </dsp:nvSpPr>
      <dsp:spPr>
        <a:xfrm>
          <a:off x="0" y="999920"/>
          <a:ext cx="8950395" cy="0"/>
        </a:xfrm>
        <a:prstGeom prst="line">
          <a:avLst/>
        </a:prstGeom>
        <a:solidFill>
          <a:schemeClr val="accent2">
            <a:hueOff val="585190"/>
            <a:satOff val="-730"/>
            <a:lumOff val="172"/>
            <a:alphaOff val="0"/>
          </a:schemeClr>
        </a:solidFill>
        <a:ln w="25400" cap="flat" cmpd="sng" algn="ctr">
          <a:solidFill>
            <a:schemeClr val="accent2">
              <a:hueOff val="585190"/>
              <a:satOff val="-730"/>
              <a:lumOff val="17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F04D79-90CF-4C50-A8FA-01180DFD664F}">
      <dsp:nvSpPr>
        <dsp:cNvPr id="0" name=""/>
        <dsp:cNvSpPr/>
      </dsp:nvSpPr>
      <dsp:spPr>
        <a:xfrm>
          <a:off x="0" y="999920"/>
          <a:ext cx="8950395" cy="998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CA" sz="4600" kern="1200" dirty="0"/>
            <a:t>Analytical Questions</a:t>
          </a:r>
          <a:endParaRPr lang="en-US" sz="4600" kern="1200" dirty="0"/>
        </a:p>
      </dsp:txBody>
      <dsp:txXfrm>
        <a:off x="0" y="999920"/>
        <a:ext cx="8950395" cy="998822"/>
      </dsp:txXfrm>
    </dsp:sp>
    <dsp:sp modelId="{91A43B22-65C0-5A4E-85D1-677FBB79987D}">
      <dsp:nvSpPr>
        <dsp:cNvPr id="0" name=""/>
        <dsp:cNvSpPr/>
      </dsp:nvSpPr>
      <dsp:spPr>
        <a:xfrm>
          <a:off x="0" y="1998743"/>
          <a:ext cx="8950395" cy="0"/>
        </a:xfrm>
        <a:prstGeom prst="line">
          <a:avLst/>
        </a:prstGeom>
        <a:solidFill>
          <a:schemeClr val="accent2">
            <a:hueOff val="1170380"/>
            <a:satOff val="-1460"/>
            <a:lumOff val="343"/>
            <a:alphaOff val="0"/>
          </a:schemeClr>
        </a:solidFill>
        <a:ln w="25400" cap="flat" cmpd="sng" algn="ctr">
          <a:solidFill>
            <a:schemeClr val="accent2">
              <a:hueOff val="1170380"/>
              <a:satOff val="-1460"/>
              <a:lumOff val="34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8090-88D0-A848-8BA5-77DB6E583613}">
      <dsp:nvSpPr>
        <dsp:cNvPr id="0" name=""/>
        <dsp:cNvSpPr/>
      </dsp:nvSpPr>
      <dsp:spPr>
        <a:xfrm>
          <a:off x="0" y="1998743"/>
          <a:ext cx="8950395" cy="998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dirty="0"/>
            <a:t>Scope Statement</a:t>
          </a:r>
        </a:p>
      </dsp:txBody>
      <dsp:txXfrm>
        <a:off x="0" y="1998743"/>
        <a:ext cx="8950395" cy="998822"/>
      </dsp:txXfrm>
    </dsp:sp>
    <dsp:sp modelId="{EFAC4A3F-C3C7-498D-B531-64A32C2748B1}">
      <dsp:nvSpPr>
        <dsp:cNvPr id="0" name=""/>
        <dsp:cNvSpPr/>
      </dsp:nvSpPr>
      <dsp:spPr>
        <a:xfrm>
          <a:off x="0" y="2997565"/>
          <a:ext cx="8950395" cy="0"/>
        </a:xfrm>
        <a:prstGeom prst="line">
          <a:avLst/>
        </a:prstGeom>
        <a:solidFill>
          <a:schemeClr val="accent2">
            <a:hueOff val="1755570"/>
            <a:satOff val="-2190"/>
            <a:lumOff val="515"/>
            <a:alphaOff val="0"/>
          </a:schemeClr>
        </a:solidFill>
        <a:ln w="25400" cap="flat" cmpd="sng" algn="ctr">
          <a:solidFill>
            <a:schemeClr val="accent2">
              <a:hueOff val="1755570"/>
              <a:satOff val="-2190"/>
              <a:lumOff val="51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08E46D-D318-4A3E-959B-7CE465A1AFBE}">
      <dsp:nvSpPr>
        <dsp:cNvPr id="0" name=""/>
        <dsp:cNvSpPr/>
      </dsp:nvSpPr>
      <dsp:spPr>
        <a:xfrm>
          <a:off x="0" y="2997565"/>
          <a:ext cx="8950395" cy="998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dirty="0"/>
            <a:t>Data set and Tools / Technologies</a:t>
          </a:r>
        </a:p>
      </dsp:txBody>
      <dsp:txXfrm>
        <a:off x="0" y="2997565"/>
        <a:ext cx="8950395" cy="998822"/>
      </dsp:txXfrm>
    </dsp:sp>
    <dsp:sp modelId="{CAA3342F-4A90-4AFB-A6B5-3B97921AA9F3}">
      <dsp:nvSpPr>
        <dsp:cNvPr id="0" name=""/>
        <dsp:cNvSpPr/>
      </dsp:nvSpPr>
      <dsp:spPr>
        <a:xfrm>
          <a:off x="0" y="3996388"/>
          <a:ext cx="8950395" cy="0"/>
        </a:xfrm>
        <a:prstGeom prst="line">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FE4553-01C1-446D-BF87-F3C22370FD7D}">
      <dsp:nvSpPr>
        <dsp:cNvPr id="0" name=""/>
        <dsp:cNvSpPr/>
      </dsp:nvSpPr>
      <dsp:spPr>
        <a:xfrm>
          <a:off x="0" y="3996388"/>
          <a:ext cx="8950395" cy="998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CA" sz="4600" kern="1200" dirty="0"/>
            <a:t>Process Flow</a:t>
          </a:r>
          <a:endParaRPr lang="en-US" sz="4600" kern="1200" dirty="0"/>
        </a:p>
      </dsp:txBody>
      <dsp:txXfrm>
        <a:off x="0" y="3996388"/>
        <a:ext cx="8950395" cy="998822"/>
      </dsp:txXfrm>
    </dsp:sp>
    <dsp:sp modelId="{D9C38B07-A1FD-4A7C-AEF7-3BF2B6682E9C}">
      <dsp:nvSpPr>
        <dsp:cNvPr id="0" name=""/>
        <dsp:cNvSpPr/>
      </dsp:nvSpPr>
      <dsp:spPr>
        <a:xfrm>
          <a:off x="0" y="4995211"/>
          <a:ext cx="8950395" cy="0"/>
        </a:xfrm>
        <a:prstGeom prst="line">
          <a:avLst/>
        </a:prstGeom>
        <a:solidFill>
          <a:schemeClr val="accent2">
            <a:hueOff val="2925949"/>
            <a:satOff val="-3649"/>
            <a:lumOff val="858"/>
            <a:alphaOff val="0"/>
          </a:schemeClr>
        </a:solidFill>
        <a:ln w="25400" cap="flat" cmpd="sng" algn="ctr">
          <a:solidFill>
            <a:schemeClr val="accent2">
              <a:hueOff val="2925949"/>
              <a:satOff val="-3649"/>
              <a:lumOff val="85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909B11-DD43-4829-BE83-ED5302CBB8F9}">
      <dsp:nvSpPr>
        <dsp:cNvPr id="0" name=""/>
        <dsp:cNvSpPr/>
      </dsp:nvSpPr>
      <dsp:spPr>
        <a:xfrm>
          <a:off x="0" y="4995211"/>
          <a:ext cx="8950395" cy="998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CA" sz="4600" kern="1200" dirty="0"/>
            <a:t>Pre-processing output</a:t>
          </a:r>
          <a:endParaRPr lang="en-US" sz="4600" kern="1200" dirty="0"/>
        </a:p>
      </dsp:txBody>
      <dsp:txXfrm>
        <a:off x="0" y="4995211"/>
        <a:ext cx="8950395" cy="998822"/>
      </dsp:txXfrm>
    </dsp:sp>
    <dsp:sp modelId="{59A34EC7-4945-4D5F-AC17-0B7D78FAF674}">
      <dsp:nvSpPr>
        <dsp:cNvPr id="0" name=""/>
        <dsp:cNvSpPr/>
      </dsp:nvSpPr>
      <dsp:spPr>
        <a:xfrm>
          <a:off x="0" y="5994034"/>
          <a:ext cx="8950395" cy="0"/>
        </a:xfrm>
        <a:prstGeom prst="line">
          <a:avLst/>
        </a:prstGeom>
        <a:solidFill>
          <a:schemeClr val="accent2">
            <a:hueOff val="3511139"/>
            <a:satOff val="-4379"/>
            <a:lumOff val="1030"/>
            <a:alphaOff val="0"/>
          </a:schemeClr>
        </a:solidFill>
        <a:ln w="25400" cap="flat" cmpd="sng" algn="ctr">
          <a:solidFill>
            <a:schemeClr val="accent2">
              <a:hueOff val="3511139"/>
              <a:satOff val="-4379"/>
              <a:lumOff val="10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A1187D-79F8-4C85-88CF-015353B5A6C6}">
      <dsp:nvSpPr>
        <dsp:cNvPr id="0" name=""/>
        <dsp:cNvSpPr/>
      </dsp:nvSpPr>
      <dsp:spPr>
        <a:xfrm>
          <a:off x="0" y="5994034"/>
          <a:ext cx="8950395" cy="998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CA" sz="4600" kern="1200" dirty="0"/>
            <a:t>Implementation</a:t>
          </a:r>
          <a:endParaRPr lang="en-US" sz="4600" kern="1200" dirty="0"/>
        </a:p>
      </dsp:txBody>
      <dsp:txXfrm>
        <a:off x="0" y="5994034"/>
        <a:ext cx="8950395" cy="998822"/>
      </dsp:txXfrm>
    </dsp:sp>
    <dsp:sp modelId="{8C8E8FF4-9FA0-4FC7-B984-90C43E4AFB66}">
      <dsp:nvSpPr>
        <dsp:cNvPr id="0" name=""/>
        <dsp:cNvSpPr/>
      </dsp:nvSpPr>
      <dsp:spPr>
        <a:xfrm>
          <a:off x="0" y="6992856"/>
          <a:ext cx="8950395" cy="0"/>
        </a:xfrm>
        <a:prstGeom prst="line">
          <a:avLst/>
        </a:prstGeom>
        <a:solidFill>
          <a:schemeClr val="accent2">
            <a:hueOff val="4096329"/>
            <a:satOff val="-5109"/>
            <a:lumOff val="1201"/>
            <a:alphaOff val="0"/>
          </a:schemeClr>
        </a:solidFill>
        <a:ln w="25400" cap="flat" cmpd="sng" algn="ctr">
          <a:solidFill>
            <a:schemeClr val="accent2">
              <a:hueOff val="4096329"/>
              <a:satOff val="-5109"/>
              <a:lumOff val="120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6DA8A5-9FDD-4CE6-AED7-3550698AEF63}">
      <dsp:nvSpPr>
        <dsp:cNvPr id="0" name=""/>
        <dsp:cNvSpPr/>
      </dsp:nvSpPr>
      <dsp:spPr>
        <a:xfrm>
          <a:off x="0" y="6992856"/>
          <a:ext cx="8950395" cy="998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dirty="0"/>
            <a:t>Output Testing</a:t>
          </a:r>
        </a:p>
      </dsp:txBody>
      <dsp:txXfrm>
        <a:off x="0" y="6992856"/>
        <a:ext cx="8950395" cy="998822"/>
      </dsp:txXfrm>
    </dsp:sp>
    <dsp:sp modelId="{F45ED154-95CB-498B-B601-4FAC28669D86}">
      <dsp:nvSpPr>
        <dsp:cNvPr id="0" name=""/>
        <dsp:cNvSpPr/>
      </dsp:nvSpPr>
      <dsp:spPr>
        <a:xfrm>
          <a:off x="0" y="7991679"/>
          <a:ext cx="8950395" cy="0"/>
        </a:xfrm>
        <a:prstGeom prst="line">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988BFB-DB09-48BB-BD84-DECE05C60B60}">
      <dsp:nvSpPr>
        <dsp:cNvPr id="0" name=""/>
        <dsp:cNvSpPr/>
      </dsp:nvSpPr>
      <dsp:spPr>
        <a:xfrm>
          <a:off x="0" y="7991679"/>
          <a:ext cx="8950395" cy="998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dirty="0"/>
            <a:t>Optimization</a:t>
          </a:r>
        </a:p>
      </dsp:txBody>
      <dsp:txXfrm>
        <a:off x="0" y="7991679"/>
        <a:ext cx="8950395" cy="9988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0BCD7-3FA0-43AB-8DEC-E1FF3E8229CC}">
      <dsp:nvSpPr>
        <dsp:cNvPr id="0" name=""/>
        <dsp:cNvSpPr/>
      </dsp:nvSpPr>
      <dsp:spPr>
        <a:xfrm>
          <a:off x="0" y="0"/>
          <a:ext cx="173736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98D4C6-A489-44D5-8BFB-34FCE8A809DC}">
      <dsp:nvSpPr>
        <dsp:cNvPr id="0" name=""/>
        <dsp:cNvSpPr/>
      </dsp:nvSpPr>
      <dsp:spPr>
        <a:xfrm>
          <a:off x="0" y="0"/>
          <a:ext cx="17373600" cy="101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CA" sz="3000" b="1" kern="1200" dirty="0"/>
            <a:t>Q1:</a:t>
          </a:r>
          <a:r>
            <a:rPr lang="en-CA" sz="3000" kern="1200" dirty="0"/>
            <a:t> What datasets are available or have to be collected for preparing the deepfake model?</a:t>
          </a:r>
          <a:endParaRPr lang="en-US" sz="3000" kern="1200" dirty="0"/>
        </a:p>
      </dsp:txBody>
      <dsp:txXfrm>
        <a:off x="0" y="0"/>
        <a:ext cx="17373600" cy="1019175"/>
      </dsp:txXfrm>
    </dsp:sp>
    <dsp:sp modelId="{814F3188-ED0B-4FC8-BD38-AC808AFEFB28}">
      <dsp:nvSpPr>
        <dsp:cNvPr id="0" name=""/>
        <dsp:cNvSpPr/>
      </dsp:nvSpPr>
      <dsp:spPr>
        <a:xfrm>
          <a:off x="0" y="1019175"/>
          <a:ext cx="1737360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BE7C0A-75DA-46FE-AF19-20AD07521186}">
      <dsp:nvSpPr>
        <dsp:cNvPr id="0" name=""/>
        <dsp:cNvSpPr/>
      </dsp:nvSpPr>
      <dsp:spPr>
        <a:xfrm>
          <a:off x="0" y="1019175"/>
          <a:ext cx="17373600" cy="101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CA" sz="2400" b="1" i="1" kern="1200" dirty="0"/>
            <a:t>Decision:</a:t>
          </a:r>
          <a:r>
            <a:rPr lang="en-CA" sz="2400" i="1" kern="1200" dirty="0"/>
            <a:t> Decide the sources and quality of information required for demonstrating preparation and approval.</a:t>
          </a:r>
          <a:endParaRPr lang="en-US" sz="2400" i="1" kern="1200" dirty="0"/>
        </a:p>
      </dsp:txBody>
      <dsp:txXfrm>
        <a:off x="0" y="1019175"/>
        <a:ext cx="17373600" cy="1019175"/>
      </dsp:txXfrm>
    </dsp:sp>
    <dsp:sp modelId="{8DAE3D2A-206E-4ACC-B46B-9BDFE84382F3}">
      <dsp:nvSpPr>
        <dsp:cNvPr id="0" name=""/>
        <dsp:cNvSpPr/>
      </dsp:nvSpPr>
      <dsp:spPr>
        <a:xfrm>
          <a:off x="0" y="2038350"/>
          <a:ext cx="17373600"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291479-681A-4C98-B178-E024AA6CC905}">
      <dsp:nvSpPr>
        <dsp:cNvPr id="0" name=""/>
        <dsp:cNvSpPr/>
      </dsp:nvSpPr>
      <dsp:spPr>
        <a:xfrm>
          <a:off x="0" y="2038350"/>
          <a:ext cx="17373600" cy="101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CA" sz="3000" b="1" kern="1200" dirty="0"/>
            <a:t>Q2:</a:t>
          </a:r>
          <a:r>
            <a:rPr lang="en-CA" sz="3000" kern="1200" dirty="0"/>
            <a:t> What features or characteristics separate deepfake recordings from bona fide recordings?</a:t>
          </a:r>
          <a:endParaRPr lang="en-US" sz="3000" kern="1200" dirty="0"/>
        </a:p>
      </dsp:txBody>
      <dsp:txXfrm>
        <a:off x="0" y="2038350"/>
        <a:ext cx="17373600" cy="1019175"/>
      </dsp:txXfrm>
    </dsp:sp>
    <dsp:sp modelId="{812FF121-70BB-4BF7-8CFF-F973B25B42FD}">
      <dsp:nvSpPr>
        <dsp:cNvPr id="0" name=""/>
        <dsp:cNvSpPr/>
      </dsp:nvSpPr>
      <dsp:spPr>
        <a:xfrm>
          <a:off x="0" y="3057524"/>
          <a:ext cx="17373600"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473777-E666-4383-BAC4-463EBF48FC94}">
      <dsp:nvSpPr>
        <dsp:cNvPr id="0" name=""/>
        <dsp:cNvSpPr/>
      </dsp:nvSpPr>
      <dsp:spPr>
        <a:xfrm>
          <a:off x="0" y="3057525"/>
          <a:ext cx="17373600" cy="101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CA" sz="2400" b="1" i="1" kern="1200" dirty="0"/>
            <a:t>Decision:</a:t>
          </a:r>
          <a:r>
            <a:rPr lang="en-CA" sz="2400" i="1" kern="1200" dirty="0"/>
            <a:t> Recognize key highlights for demonstrate preparing (e.g., facial developments, audio-visual irregularities).</a:t>
          </a:r>
          <a:endParaRPr lang="en-US" sz="2400" i="1" kern="1200" dirty="0"/>
        </a:p>
      </dsp:txBody>
      <dsp:txXfrm>
        <a:off x="0" y="3057525"/>
        <a:ext cx="17373600" cy="1019175"/>
      </dsp:txXfrm>
    </dsp:sp>
    <dsp:sp modelId="{F91D6E45-CF31-4A10-A807-6DA757597F84}">
      <dsp:nvSpPr>
        <dsp:cNvPr id="0" name=""/>
        <dsp:cNvSpPr/>
      </dsp:nvSpPr>
      <dsp:spPr>
        <a:xfrm>
          <a:off x="0" y="4076700"/>
          <a:ext cx="17373600"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931A7C-E729-4835-91AC-23D107F887CB}">
      <dsp:nvSpPr>
        <dsp:cNvPr id="0" name=""/>
        <dsp:cNvSpPr/>
      </dsp:nvSpPr>
      <dsp:spPr>
        <a:xfrm>
          <a:off x="0" y="4076700"/>
          <a:ext cx="17373600" cy="101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CA" sz="3000" b="1" kern="1200" dirty="0"/>
            <a:t>Q3:</a:t>
          </a:r>
          <a:r>
            <a:rPr lang="en-CA" sz="3000" kern="1200" dirty="0"/>
            <a:t> What are the framework prerequisites and framework required to convey the deepfake location demonstrate locally?</a:t>
          </a:r>
          <a:endParaRPr lang="en-US" sz="3000" kern="1200" dirty="0"/>
        </a:p>
      </dsp:txBody>
      <dsp:txXfrm>
        <a:off x="0" y="4076700"/>
        <a:ext cx="17373600" cy="1019175"/>
      </dsp:txXfrm>
    </dsp:sp>
    <dsp:sp modelId="{16F82A49-CFB5-44FB-BADB-F86CC3803B1C}">
      <dsp:nvSpPr>
        <dsp:cNvPr id="0" name=""/>
        <dsp:cNvSpPr/>
      </dsp:nvSpPr>
      <dsp:spPr>
        <a:xfrm>
          <a:off x="0" y="5095875"/>
          <a:ext cx="173736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86893D-3FEE-4755-9344-528859CC1C97}">
      <dsp:nvSpPr>
        <dsp:cNvPr id="0" name=""/>
        <dsp:cNvSpPr/>
      </dsp:nvSpPr>
      <dsp:spPr>
        <a:xfrm>
          <a:off x="0" y="5095875"/>
          <a:ext cx="17373600" cy="101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CA" sz="2400" b="1" i="1" kern="1200" dirty="0"/>
            <a:t>Decision: </a:t>
          </a:r>
          <a:r>
            <a:rPr lang="en-CA" sz="2400" i="1" kern="1200" dirty="0"/>
            <a:t>Arrange and apportion assets for framework sending.</a:t>
          </a:r>
          <a:endParaRPr lang="en-US" sz="2400" i="1" kern="1200" dirty="0"/>
        </a:p>
      </dsp:txBody>
      <dsp:txXfrm>
        <a:off x="0" y="5095875"/>
        <a:ext cx="17373600" cy="1019175"/>
      </dsp:txXfrm>
    </dsp:sp>
    <dsp:sp modelId="{918DFF75-2270-4F03-B580-6A1B279058C6}">
      <dsp:nvSpPr>
        <dsp:cNvPr id="0" name=""/>
        <dsp:cNvSpPr/>
      </dsp:nvSpPr>
      <dsp:spPr>
        <a:xfrm>
          <a:off x="0" y="6115049"/>
          <a:ext cx="1737360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4BEDB4-30B8-43B8-B879-307440E955DF}">
      <dsp:nvSpPr>
        <dsp:cNvPr id="0" name=""/>
        <dsp:cNvSpPr/>
      </dsp:nvSpPr>
      <dsp:spPr>
        <a:xfrm>
          <a:off x="0" y="6115050"/>
          <a:ext cx="17373600" cy="101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CA" sz="3000" b="1" kern="1200" dirty="0"/>
            <a:t>Q4:</a:t>
          </a:r>
          <a:r>
            <a:rPr lang="en-CA" sz="3000" kern="1200" dirty="0"/>
            <a:t> How user-friendly is the framework for non-technical community individuals?</a:t>
          </a:r>
          <a:endParaRPr lang="en-US" sz="3000" kern="1200" dirty="0"/>
        </a:p>
      </dsp:txBody>
      <dsp:txXfrm>
        <a:off x="0" y="6115050"/>
        <a:ext cx="17373600" cy="1019175"/>
      </dsp:txXfrm>
    </dsp:sp>
    <dsp:sp modelId="{1B33BD9A-617D-43E6-849F-23D1B280F9EE}">
      <dsp:nvSpPr>
        <dsp:cNvPr id="0" name=""/>
        <dsp:cNvSpPr/>
      </dsp:nvSpPr>
      <dsp:spPr>
        <a:xfrm>
          <a:off x="0" y="7134225"/>
          <a:ext cx="17373600"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B5BCDD-C0E3-4292-A481-55BB716D2156}">
      <dsp:nvSpPr>
        <dsp:cNvPr id="0" name=""/>
        <dsp:cNvSpPr/>
      </dsp:nvSpPr>
      <dsp:spPr>
        <a:xfrm>
          <a:off x="0" y="7134225"/>
          <a:ext cx="17373600" cy="101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CA" sz="2400" b="1" i="1" kern="1200" dirty="0"/>
            <a:t>Decision:</a:t>
          </a:r>
          <a:r>
            <a:rPr lang="en-CA" sz="2400" i="1" kern="1200" dirty="0"/>
            <a:t> Make improvements to the client interface and client involvement based on input.</a:t>
          </a:r>
          <a:endParaRPr lang="en-US" sz="2400" i="1" kern="1200" dirty="0"/>
        </a:p>
      </dsp:txBody>
      <dsp:txXfrm>
        <a:off x="0" y="7134225"/>
        <a:ext cx="17373600" cy="1019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D1441-1D5C-4479-AB31-5F7EA1FF7108}">
      <dsp:nvSpPr>
        <dsp:cNvPr id="0" name=""/>
        <dsp:cNvSpPr/>
      </dsp:nvSpPr>
      <dsp:spPr>
        <a:xfrm>
          <a:off x="0" y="1324927"/>
          <a:ext cx="11125200" cy="24460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692CB2-4DBB-4C60-9380-83C0F7F6A915}">
      <dsp:nvSpPr>
        <dsp:cNvPr id="0" name=""/>
        <dsp:cNvSpPr/>
      </dsp:nvSpPr>
      <dsp:spPr>
        <a:xfrm>
          <a:off x="739921" y="1875282"/>
          <a:ext cx="1345310" cy="13453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1D2362-31BD-4986-B80C-789785FF101C}">
      <dsp:nvSpPr>
        <dsp:cNvPr id="0" name=""/>
        <dsp:cNvSpPr/>
      </dsp:nvSpPr>
      <dsp:spPr>
        <a:xfrm>
          <a:off x="2825153" y="1324927"/>
          <a:ext cx="8300046" cy="2446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258870" rIns="258870" bIns="258870" numCol="1" spcCol="1270" anchor="ctr" anchorCtr="0">
          <a:noAutofit/>
        </a:bodyPr>
        <a:lstStyle/>
        <a:p>
          <a:pPr marL="0" lvl="0" indent="0" algn="l" defTabSz="889000">
            <a:lnSpc>
              <a:spcPct val="100000"/>
            </a:lnSpc>
            <a:spcBef>
              <a:spcPct val="0"/>
            </a:spcBef>
            <a:spcAft>
              <a:spcPct val="35000"/>
            </a:spcAft>
            <a:buNone/>
          </a:pPr>
          <a:r>
            <a:rPr lang="en-CA" sz="2000" b="1" kern="1200" dirty="0">
              <a:solidFill>
                <a:schemeClr val="tx1"/>
              </a:solidFill>
              <a:latin typeface="Lucida Sans Unicode" panose="020B0602030504020204" pitchFamily="34" charset="0"/>
              <a:cs typeface="Lucida Sans Unicode" panose="020B0602030504020204" pitchFamily="34" charset="0"/>
            </a:rPr>
            <a:t>Training Data Collection</a:t>
          </a:r>
          <a:r>
            <a:rPr lang="en-CA" sz="2000" kern="1200" dirty="0">
              <a:solidFill>
                <a:schemeClr val="tx1"/>
              </a:solidFill>
              <a:latin typeface="Lucida Sans Unicode" panose="020B0602030504020204" pitchFamily="34" charset="0"/>
              <a:cs typeface="Lucida Sans Unicode" panose="020B0602030504020204" pitchFamily="34" charset="0"/>
            </a:rPr>
            <a:t>: The project utilized videos from “Celeb DF” and “DFDC”, a platform recognized for its diverse video datasets, to evaluate and validate the deepfake face detection model’s training, accuracy and reliability. </a:t>
          </a:r>
          <a:endParaRPr lang="en-US" sz="2000" kern="1200" dirty="0">
            <a:solidFill>
              <a:schemeClr val="tx1"/>
            </a:solidFill>
            <a:latin typeface="Lucida Sans Unicode" panose="020B0602030504020204" pitchFamily="34" charset="0"/>
            <a:cs typeface="Lucida Sans Unicode" panose="020B0602030504020204" pitchFamily="34" charset="0"/>
          </a:endParaRPr>
        </a:p>
      </dsp:txBody>
      <dsp:txXfrm>
        <a:off x="2825153" y="1324927"/>
        <a:ext cx="8300046" cy="2446019"/>
      </dsp:txXfrm>
    </dsp:sp>
    <dsp:sp modelId="{3C187E94-23E1-4428-A359-9A6CA1D5D55B}">
      <dsp:nvSpPr>
        <dsp:cNvPr id="0" name=""/>
        <dsp:cNvSpPr/>
      </dsp:nvSpPr>
      <dsp:spPr>
        <a:xfrm>
          <a:off x="0" y="4382452"/>
          <a:ext cx="11125200" cy="24460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A7FE42-9A54-4AB5-A65A-31134588E555}">
      <dsp:nvSpPr>
        <dsp:cNvPr id="0" name=""/>
        <dsp:cNvSpPr/>
      </dsp:nvSpPr>
      <dsp:spPr>
        <a:xfrm>
          <a:off x="739921" y="4932807"/>
          <a:ext cx="1345310" cy="13453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867514-1ADB-4668-9372-4812E6CEDF67}">
      <dsp:nvSpPr>
        <dsp:cNvPr id="0" name=""/>
        <dsp:cNvSpPr/>
      </dsp:nvSpPr>
      <dsp:spPr>
        <a:xfrm>
          <a:off x="2825153" y="4382452"/>
          <a:ext cx="8300046" cy="2446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258870" rIns="258870" bIns="258870" numCol="1" spcCol="1270" anchor="ctr" anchorCtr="0">
          <a:noAutofit/>
        </a:bodyPr>
        <a:lstStyle/>
        <a:p>
          <a:pPr marL="0" lvl="0" indent="0" algn="l" defTabSz="1111250">
            <a:lnSpc>
              <a:spcPct val="100000"/>
            </a:lnSpc>
            <a:spcBef>
              <a:spcPct val="0"/>
            </a:spcBef>
            <a:spcAft>
              <a:spcPct val="35000"/>
            </a:spcAft>
            <a:buNone/>
          </a:pPr>
          <a:r>
            <a:rPr lang="en-CA" sz="2500" b="1" kern="1200" dirty="0">
              <a:latin typeface="Lucida Sans Unicode" panose="020B0602030504020204" pitchFamily="34" charset="0"/>
              <a:cs typeface="Lucida Sans Unicode" panose="020B0602030504020204" pitchFamily="34" charset="0"/>
            </a:rPr>
            <a:t>Total Videos for Training</a:t>
          </a:r>
          <a:r>
            <a:rPr lang="en-CA" sz="2500" kern="1200" dirty="0">
              <a:latin typeface="Lucida Sans Unicode" panose="020B0602030504020204" pitchFamily="34" charset="0"/>
              <a:cs typeface="Lucida Sans Unicode" panose="020B0602030504020204" pitchFamily="34" charset="0"/>
            </a:rPr>
            <a:t>: 1000+ videos</a:t>
          </a:r>
          <a:endParaRPr lang="en-US" sz="2500" kern="1200" dirty="0">
            <a:latin typeface="Lucida Sans Unicode" panose="020B0602030504020204" pitchFamily="34" charset="0"/>
            <a:cs typeface="Lucida Sans Unicode" panose="020B0602030504020204" pitchFamily="34" charset="0"/>
          </a:endParaRPr>
        </a:p>
      </dsp:txBody>
      <dsp:txXfrm>
        <a:off x="2825153" y="4382452"/>
        <a:ext cx="8300046" cy="24460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C5EE2-018B-4BA6-8B94-95C0204B0278}">
      <dsp:nvSpPr>
        <dsp:cNvPr id="0" name=""/>
        <dsp:cNvSpPr/>
      </dsp:nvSpPr>
      <dsp:spPr>
        <a:xfrm>
          <a:off x="0" y="2884"/>
          <a:ext cx="8991600" cy="122891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73C664-AC3D-4D97-A041-B6EF51588040}">
      <dsp:nvSpPr>
        <dsp:cNvPr id="0" name=""/>
        <dsp:cNvSpPr/>
      </dsp:nvSpPr>
      <dsp:spPr>
        <a:xfrm>
          <a:off x="371746" y="279389"/>
          <a:ext cx="675903" cy="6759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127D9-C4D4-41F4-ACA3-DC36A4808AFF}">
      <dsp:nvSpPr>
        <dsp:cNvPr id="0" name=""/>
        <dsp:cNvSpPr/>
      </dsp:nvSpPr>
      <dsp:spPr>
        <a:xfrm>
          <a:off x="1419396" y="2884"/>
          <a:ext cx="4046220" cy="1228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60" tIns="130060" rIns="130060" bIns="130060" numCol="1" spcCol="1270" anchor="ctr" anchorCtr="0">
          <a:noAutofit/>
        </a:bodyPr>
        <a:lstStyle/>
        <a:p>
          <a:pPr marL="0" lvl="0" indent="0" algn="l" defTabSz="844550">
            <a:lnSpc>
              <a:spcPct val="100000"/>
            </a:lnSpc>
            <a:spcBef>
              <a:spcPct val="0"/>
            </a:spcBef>
            <a:spcAft>
              <a:spcPct val="35000"/>
            </a:spcAft>
            <a:buNone/>
          </a:pPr>
          <a:r>
            <a:rPr lang="en-CA" sz="1900" kern="1200">
              <a:latin typeface="Lucida Sans Unicode" panose="020B0602030504020204" pitchFamily="34" charset="0"/>
              <a:cs typeface="Lucida Sans Unicode" panose="020B0602030504020204" pitchFamily="34" charset="0"/>
            </a:rPr>
            <a:t>1. Split Video into Frames</a:t>
          </a:r>
          <a:endParaRPr lang="en-US" sz="1900" kern="1200" dirty="0">
            <a:latin typeface="Lucida Sans Unicode" panose="020B0602030504020204" pitchFamily="34" charset="0"/>
            <a:cs typeface="Lucida Sans Unicode" panose="020B0602030504020204" pitchFamily="34" charset="0"/>
          </a:endParaRPr>
        </a:p>
      </dsp:txBody>
      <dsp:txXfrm>
        <a:off x="1419396" y="2884"/>
        <a:ext cx="4046220" cy="1228914"/>
      </dsp:txXfrm>
    </dsp:sp>
    <dsp:sp modelId="{C656E58B-794D-46CF-89F2-B6BF295F5841}">
      <dsp:nvSpPr>
        <dsp:cNvPr id="0" name=""/>
        <dsp:cNvSpPr/>
      </dsp:nvSpPr>
      <dsp:spPr>
        <a:xfrm>
          <a:off x="5465616" y="2884"/>
          <a:ext cx="3525983" cy="1228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60" tIns="130060" rIns="130060" bIns="130060" numCol="1" spcCol="1270" anchor="ctr" anchorCtr="0">
          <a:noAutofit/>
        </a:bodyPr>
        <a:lstStyle/>
        <a:p>
          <a:pPr marL="0" lvl="0" indent="0" algn="l" defTabSz="800100">
            <a:lnSpc>
              <a:spcPct val="100000"/>
            </a:lnSpc>
            <a:spcBef>
              <a:spcPct val="0"/>
            </a:spcBef>
            <a:spcAft>
              <a:spcPct val="35000"/>
            </a:spcAft>
            <a:buNone/>
          </a:pPr>
          <a:r>
            <a:rPr lang="en-CA" sz="1800" kern="1200"/>
            <a:t>Extract individual frames from the video for processing.</a:t>
          </a:r>
          <a:endParaRPr lang="en-US" sz="1800" kern="1200" dirty="0"/>
        </a:p>
      </dsp:txBody>
      <dsp:txXfrm>
        <a:off x="5465616" y="2884"/>
        <a:ext cx="3525983" cy="1228914"/>
      </dsp:txXfrm>
    </dsp:sp>
    <dsp:sp modelId="{DB13908A-2498-374B-9AFD-4C5DB7D568EF}">
      <dsp:nvSpPr>
        <dsp:cNvPr id="0" name=""/>
        <dsp:cNvSpPr/>
      </dsp:nvSpPr>
      <dsp:spPr>
        <a:xfrm>
          <a:off x="0" y="1539027"/>
          <a:ext cx="8991600" cy="122891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B9A151-B7E5-6C4B-A81F-BB5BAE3F2702}">
      <dsp:nvSpPr>
        <dsp:cNvPr id="0" name=""/>
        <dsp:cNvSpPr/>
      </dsp:nvSpPr>
      <dsp:spPr>
        <a:xfrm>
          <a:off x="8315696" y="4587993"/>
          <a:ext cx="675903" cy="67590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02EED4-FF54-E246-9454-58F95870B10E}">
      <dsp:nvSpPr>
        <dsp:cNvPr id="0" name=""/>
        <dsp:cNvSpPr/>
      </dsp:nvSpPr>
      <dsp:spPr>
        <a:xfrm>
          <a:off x="1419396" y="1539027"/>
          <a:ext cx="4046220" cy="1228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60" tIns="130060" rIns="130060" bIns="130060" numCol="1" spcCol="1270" anchor="ctr" anchorCtr="0">
          <a:noAutofit/>
        </a:bodyPr>
        <a:lstStyle/>
        <a:p>
          <a:pPr marL="0" lvl="0" indent="0" algn="l" defTabSz="844550">
            <a:lnSpc>
              <a:spcPct val="100000"/>
            </a:lnSpc>
            <a:spcBef>
              <a:spcPct val="0"/>
            </a:spcBef>
            <a:spcAft>
              <a:spcPct val="35000"/>
            </a:spcAft>
            <a:buNone/>
          </a:pPr>
          <a:r>
            <a:rPr lang="en-CA" sz="1900" kern="1200" dirty="0">
              <a:latin typeface="Lucida Sans Unicode" panose="020B0602030504020204" pitchFamily="34" charset="0"/>
              <a:cs typeface="Lucida Sans Unicode" panose="020B0602030504020204" pitchFamily="34" charset="0"/>
            </a:rPr>
            <a:t>2. Pixel Normalization</a:t>
          </a:r>
          <a:endParaRPr lang="en-US" sz="1900" kern="1200" dirty="0"/>
        </a:p>
      </dsp:txBody>
      <dsp:txXfrm>
        <a:off x="1419396" y="1539027"/>
        <a:ext cx="4046220" cy="1228914"/>
      </dsp:txXfrm>
    </dsp:sp>
    <dsp:sp modelId="{5C8DFD1C-391D-AA4F-B0F7-0143ECAAF7B3}">
      <dsp:nvSpPr>
        <dsp:cNvPr id="0" name=""/>
        <dsp:cNvSpPr/>
      </dsp:nvSpPr>
      <dsp:spPr>
        <a:xfrm>
          <a:off x="5465616" y="1539027"/>
          <a:ext cx="3525983" cy="1228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60" tIns="130060" rIns="130060" bIns="13006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Lucida Sans Unicode" panose="020B0602030504020204" pitchFamily="34" charset="0"/>
              <a:cs typeface="Lucida Sans Unicode" panose="020B0602030504020204" pitchFamily="34" charset="0"/>
            </a:rPr>
            <a:t>Pixel normalization and resizing to 256x256.</a:t>
          </a:r>
          <a:endParaRPr lang="en-US" sz="1400" kern="1200" dirty="0"/>
        </a:p>
      </dsp:txBody>
      <dsp:txXfrm>
        <a:off x="5465616" y="1539027"/>
        <a:ext cx="3525983" cy="1228914"/>
      </dsp:txXfrm>
    </dsp:sp>
    <dsp:sp modelId="{A287E969-F33C-4EF9-84F9-23DBC44276C7}">
      <dsp:nvSpPr>
        <dsp:cNvPr id="0" name=""/>
        <dsp:cNvSpPr/>
      </dsp:nvSpPr>
      <dsp:spPr>
        <a:xfrm>
          <a:off x="0" y="3075170"/>
          <a:ext cx="8991600" cy="122891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C0B982-F53F-4221-90E3-854EAE320B4F}">
      <dsp:nvSpPr>
        <dsp:cNvPr id="0" name=""/>
        <dsp:cNvSpPr/>
      </dsp:nvSpPr>
      <dsp:spPr>
        <a:xfrm>
          <a:off x="371746" y="3351676"/>
          <a:ext cx="675903" cy="6759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0EDC16-78D4-42BC-BEB1-950874ADE262}">
      <dsp:nvSpPr>
        <dsp:cNvPr id="0" name=""/>
        <dsp:cNvSpPr/>
      </dsp:nvSpPr>
      <dsp:spPr>
        <a:xfrm>
          <a:off x="1419396" y="3075170"/>
          <a:ext cx="4046220" cy="1228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60" tIns="130060" rIns="130060" bIns="130060" numCol="1" spcCol="1270" anchor="ctr" anchorCtr="0">
          <a:noAutofit/>
        </a:bodyPr>
        <a:lstStyle/>
        <a:p>
          <a:pPr marL="0" lvl="0" indent="0" algn="l" defTabSz="844550">
            <a:lnSpc>
              <a:spcPct val="100000"/>
            </a:lnSpc>
            <a:spcBef>
              <a:spcPct val="0"/>
            </a:spcBef>
            <a:spcAft>
              <a:spcPct val="35000"/>
            </a:spcAft>
            <a:buNone/>
          </a:pPr>
          <a:r>
            <a:rPr lang="en-CA" sz="1900" kern="1200">
              <a:latin typeface="Lucida Sans Unicode" panose="020B0602030504020204" pitchFamily="34" charset="0"/>
              <a:cs typeface="Lucida Sans Unicode" panose="020B0602030504020204" pitchFamily="34" charset="0"/>
            </a:rPr>
            <a:t>3. Face Detection</a:t>
          </a:r>
          <a:endParaRPr lang="en-US" sz="1900" kern="1200" dirty="0">
            <a:latin typeface="Lucida Sans Unicode" panose="020B0602030504020204" pitchFamily="34" charset="0"/>
            <a:cs typeface="Lucida Sans Unicode" panose="020B0602030504020204" pitchFamily="34" charset="0"/>
          </a:endParaRPr>
        </a:p>
      </dsp:txBody>
      <dsp:txXfrm>
        <a:off x="1419396" y="3075170"/>
        <a:ext cx="4046220" cy="1228914"/>
      </dsp:txXfrm>
    </dsp:sp>
    <dsp:sp modelId="{2ADB65C8-D8FB-4B94-A141-F362E45C83A8}">
      <dsp:nvSpPr>
        <dsp:cNvPr id="0" name=""/>
        <dsp:cNvSpPr/>
      </dsp:nvSpPr>
      <dsp:spPr>
        <a:xfrm>
          <a:off x="5465616" y="3075170"/>
          <a:ext cx="3525983" cy="1228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60" tIns="130060" rIns="130060" bIns="130060" numCol="1" spcCol="1270" anchor="ctr" anchorCtr="0">
          <a:noAutofit/>
        </a:bodyPr>
        <a:lstStyle/>
        <a:p>
          <a:pPr marL="0" lvl="0" indent="0" algn="l" defTabSz="800100">
            <a:lnSpc>
              <a:spcPct val="100000"/>
            </a:lnSpc>
            <a:spcBef>
              <a:spcPct val="0"/>
            </a:spcBef>
            <a:spcAft>
              <a:spcPct val="35000"/>
            </a:spcAft>
            <a:buNone/>
          </a:pPr>
          <a:r>
            <a:rPr lang="en-CA" sz="1800" kern="1200"/>
            <a:t>Use DeepFace to identify faces in each frame.</a:t>
          </a:r>
          <a:endParaRPr lang="en-US" sz="1800" kern="1200"/>
        </a:p>
      </dsp:txBody>
      <dsp:txXfrm>
        <a:off x="5465616" y="3075170"/>
        <a:ext cx="3525983" cy="1228914"/>
      </dsp:txXfrm>
    </dsp:sp>
    <dsp:sp modelId="{77B90763-0B40-4573-8A2C-21A66FB2CE73}">
      <dsp:nvSpPr>
        <dsp:cNvPr id="0" name=""/>
        <dsp:cNvSpPr/>
      </dsp:nvSpPr>
      <dsp:spPr>
        <a:xfrm>
          <a:off x="0" y="4611314"/>
          <a:ext cx="8991600" cy="122891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F6E1BD-E87B-455F-9EFB-E4A4CCB7243A}">
      <dsp:nvSpPr>
        <dsp:cNvPr id="0" name=""/>
        <dsp:cNvSpPr/>
      </dsp:nvSpPr>
      <dsp:spPr>
        <a:xfrm>
          <a:off x="371746" y="4887820"/>
          <a:ext cx="675903" cy="6759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91D431-4479-4AF8-829D-91BD803CC7B7}">
      <dsp:nvSpPr>
        <dsp:cNvPr id="0" name=""/>
        <dsp:cNvSpPr/>
      </dsp:nvSpPr>
      <dsp:spPr>
        <a:xfrm>
          <a:off x="1419396" y="4611314"/>
          <a:ext cx="4046220" cy="1228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60" tIns="130060" rIns="130060" bIns="130060" numCol="1" spcCol="1270" anchor="ctr" anchorCtr="0">
          <a:noAutofit/>
        </a:bodyPr>
        <a:lstStyle/>
        <a:p>
          <a:pPr marL="0" lvl="0" indent="0" algn="l" defTabSz="844550">
            <a:lnSpc>
              <a:spcPct val="100000"/>
            </a:lnSpc>
            <a:spcBef>
              <a:spcPct val="0"/>
            </a:spcBef>
            <a:spcAft>
              <a:spcPct val="35000"/>
            </a:spcAft>
            <a:buNone/>
          </a:pPr>
          <a:r>
            <a:rPr lang="en-CA" sz="1900" kern="1200">
              <a:latin typeface="Lucida Sans Unicode" panose="020B0602030504020204" pitchFamily="34" charset="0"/>
              <a:cs typeface="Lucida Sans Unicode" panose="020B0602030504020204" pitchFamily="34" charset="0"/>
            </a:rPr>
            <a:t>4. Cropping Face </a:t>
          </a:r>
          <a:endParaRPr lang="en-US" sz="1900" kern="1200" dirty="0">
            <a:latin typeface="Lucida Sans Unicode" panose="020B0602030504020204" pitchFamily="34" charset="0"/>
            <a:cs typeface="Lucida Sans Unicode" panose="020B0602030504020204" pitchFamily="34" charset="0"/>
          </a:endParaRPr>
        </a:p>
      </dsp:txBody>
      <dsp:txXfrm>
        <a:off x="1419396" y="4611314"/>
        <a:ext cx="4046220" cy="1228914"/>
      </dsp:txXfrm>
    </dsp:sp>
    <dsp:sp modelId="{64DC5C92-28D4-4785-BC45-DDEE9A4D5BAB}">
      <dsp:nvSpPr>
        <dsp:cNvPr id="0" name=""/>
        <dsp:cNvSpPr/>
      </dsp:nvSpPr>
      <dsp:spPr>
        <a:xfrm>
          <a:off x="5465616" y="4611314"/>
          <a:ext cx="3525983" cy="1228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60" tIns="130060" rIns="130060" bIns="130060" numCol="1" spcCol="1270" anchor="ctr" anchorCtr="0">
          <a:noAutofit/>
        </a:bodyPr>
        <a:lstStyle/>
        <a:p>
          <a:pPr marL="0" lvl="0" indent="0" algn="l" defTabSz="800100">
            <a:lnSpc>
              <a:spcPct val="100000"/>
            </a:lnSpc>
            <a:spcBef>
              <a:spcPct val="0"/>
            </a:spcBef>
            <a:spcAft>
              <a:spcPct val="35000"/>
            </a:spcAft>
            <a:buNone/>
          </a:pPr>
          <a:r>
            <a:rPr lang="en-CA" sz="1800" kern="1200"/>
            <a:t>Crop the detected faces from each frame.</a:t>
          </a:r>
          <a:endParaRPr lang="en-US" sz="1800" kern="1200" dirty="0"/>
        </a:p>
      </dsp:txBody>
      <dsp:txXfrm>
        <a:off x="5465616" y="4611314"/>
        <a:ext cx="3525983" cy="1228914"/>
      </dsp:txXfrm>
    </dsp:sp>
    <dsp:sp modelId="{9E63E5ED-7676-48F1-AF19-4D0394706B0E}">
      <dsp:nvSpPr>
        <dsp:cNvPr id="0" name=""/>
        <dsp:cNvSpPr/>
      </dsp:nvSpPr>
      <dsp:spPr>
        <a:xfrm>
          <a:off x="0" y="6147457"/>
          <a:ext cx="8991600" cy="122891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F0CFF5-B3F1-4C91-95A8-3F985E2E1C87}">
      <dsp:nvSpPr>
        <dsp:cNvPr id="0" name=""/>
        <dsp:cNvSpPr/>
      </dsp:nvSpPr>
      <dsp:spPr>
        <a:xfrm>
          <a:off x="371746" y="6423963"/>
          <a:ext cx="675903" cy="6759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1349E1-3AE0-471F-92B7-9188E54C9052}">
      <dsp:nvSpPr>
        <dsp:cNvPr id="0" name=""/>
        <dsp:cNvSpPr/>
      </dsp:nvSpPr>
      <dsp:spPr>
        <a:xfrm>
          <a:off x="1419396" y="6147457"/>
          <a:ext cx="4046220" cy="1228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60" tIns="130060" rIns="130060" bIns="130060" numCol="1" spcCol="1270" anchor="ctr" anchorCtr="0">
          <a:noAutofit/>
        </a:bodyPr>
        <a:lstStyle/>
        <a:p>
          <a:pPr marL="0" lvl="0" indent="0" algn="l" defTabSz="844550">
            <a:lnSpc>
              <a:spcPct val="100000"/>
            </a:lnSpc>
            <a:spcBef>
              <a:spcPct val="0"/>
            </a:spcBef>
            <a:spcAft>
              <a:spcPct val="35000"/>
            </a:spcAft>
            <a:buNone/>
          </a:pPr>
          <a:r>
            <a:rPr lang="en-CA" sz="1900" kern="1200">
              <a:latin typeface="Lucida Sans Unicode" panose="020B0602030504020204" pitchFamily="34" charset="0"/>
              <a:cs typeface="Lucida Sans Unicode" panose="020B0602030504020204" pitchFamily="34" charset="0"/>
            </a:rPr>
            <a:t>5. Creating New Face Cropped Video</a:t>
          </a:r>
          <a:endParaRPr lang="en-US" sz="1900" kern="1200" dirty="0">
            <a:latin typeface="Lucida Sans Unicode" panose="020B0602030504020204" pitchFamily="34" charset="0"/>
            <a:cs typeface="Lucida Sans Unicode" panose="020B0602030504020204" pitchFamily="34" charset="0"/>
          </a:endParaRPr>
        </a:p>
      </dsp:txBody>
      <dsp:txXfrm>
        <a:off x="1419396" y="6147457"/>
        <a:ext cx="4046220" cy="1228914"/>
      </dsp:txXfrm>
    </dsp:sp>
    <dsp:sp modelId="{4F5C8E63-7406-4F12-86DC-27CC5AE7DD95}">
      <dsp:nvSpPr>
        <dsp:cNvPr id="0" name=""/>
        <dsp:cNvSpPr/>
      </dsp:nvSpPr>
      <dsp:spPr>
        <a:xfrm>
          <a:off x="5465616" y="6147457"/>
          <a:ext cx="3525983" cy="1228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60" tIns="130060" rIns="130060" bIns="130060" numCol="1" spcCol="1270" anchor="ctr" anchorCtr="0">
          <a:noAutofit/>
        </a:bodyPr>
        <a:lstStyle/>
        <a:p>
          <a:pPr marL="0" lvl="0" indent="0" algn="l" defTabSz="800100">
            <a:lnSpc>
              <a:spcPct val="100000"/>
            </a:lnSpc>
            <a:spcBef>
              <a:spcPct val="0"/>
            </a:spcBef>
            <a:spcAft>
              <a:spcPct val="35000"/>
            </a:spcAft>
            <a:buNone/>
          </a:pPr>
          <a:r>
            <a:rPr lang="en-CA" sz="1800" kern="1200"/>
            <a:t>Compile the cropped faces into a new video sequence.</a:t>
          </a:r>
          <a:endParaRPr lang="en-US" sz="1800" kern="1200"/>
        </a:p>
      </dsp:txBody>
      <dsp:txXfrm>
        <a:off x="5465616" y="6147457"/>
        <a:ext cx="3525983" cy="1228914"/>
      </dsp:txXfrm>
    </dsp:sp>
    <dsp:sp modelId="{3D2A2A65-1355-49E2-8F89-C8A411F8474C}">
      <dsp:nvSpPr>
        <dsp:cNvPr id="0" name=""/>
        <dsp:cNvSpPr/>
      </dsp:nvSpPr>
      <dsp:spPr>
        <a:xfrm>
          <a:off x="0" y="7683601"/>
          <a:ext cx="8991600" cy="122891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53169A-8874-452F-8570-73006A36E323}">
      <dsp:nvSpPr>
        <dsp:cNvPr id="0" name=""/>
        <dsp:cNvSpPr/>
      </dsp:nvSpPr>
      <dsp:spPr>
        <a:xfrm>
          <a:off x="371746" y="7960107"/>
          <a:ext cx="675903" cy="67590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170D69-881F-446A-A024-588E729CB7B8}">
      <dsp:nvSpPr>
        <dsp:cNvPr id="0" name=""/>
        <dsp:cNvSpPr/>
      </dsp:nvSpPr>
      <dsp:spPr>
        <a:xfrm>
          <a:off x="1419396" y="7683601"/>
          <a:ext cx="4046220" cy="1228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60" tIns="130060" rIns="130060" bIns="130060" numCol="1" spcCol="1270" anchor="ctr" anchorCtr="0">
          <a:noAutofit/>
        </a:bodyPr>
        <a:lstStyle/>
        <a:p>
          <a:pPr marL="0" lvl="0" indent="0" algn="l" defTabSz="844550">
            <a:lnSpc>
              <a:spcPct val="100000"/>
            </a:lnSpc>
            <a:spcBef>
              <a:spcPct val="0"/>
            </a:spcBef>
            <a:spcAft>
              <a:spcPct val="35000"/>
            </a:spcAft>
            <a:buNone/>
          </a:pPr>
          <a:r>
            <a:rPr lang="en-CA" sz="1900" kern="1200">
              <a:latin typeface="Lucida Sans Unicode" panose="020B0602030504020204" pitchFamily="34" charset="0"/>
              <a:cs typeface="Lucida Sans Unicode" panose="020B0602030504020204" pitchFamily="34" charset="0"/>
            </a:rPr>
            <a:t>5. Saving the Face Cropped Video</a:t>
          </a:r>
          <a:endParaRPr lang="en-US" sz="1900" kern="1200" dirty="0">
            <a:latin typeface="Lucida Sans Unicode" panose="020B0602030504020204" pitchFamily="34" charset="0"/>
            <a:cs typeface="Lucida Sans Unicode" panose="020B0602030504020204" pitchFamily="34" charset="0"/>
          </a:endParaRPr>
        </a:p>
      </dsp:txBody>
      <dsp:txXfrm>
        <a:off x="1419396" y="7683601"/>
        <a:ext cx="4046220" cy="1228914"/>
      </dsp:txXfrm>
    </dsp:sp>
    <dsp:sp modelId="{2C78461E-4D0E-415F-A83A-33C5FEF175BF}">
      <dsp:nvSpPr>
        <dsp:cNvPr id="0" name=""/>
        <dsp:cNvSpPr/>
      </dsp:nvSpPr>
      <dsp:spPr>
        <a:xfrm>
          <a:off x="5465616" y="7683601"/>
          <a:ext cx="3525983" cy="1228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60" tIns="130060" rIns="130060" bIns="130060" numCol="1" spcCol="1270" anchor="ctr" anchorCtr="0">
          <a:noAutofit/>
        </a:bodyPr>
        <a:lstStyle/>
        <a:p>
          <a:pPr marL="0" lvl="0" indent="0" algn="l" defTabSz="800100">
            <a:lnSpc>
              <a:spcPct val="100000"/>
            </a:lnSpc>
            <a:spcBef>
              <a:spcPct val="0"/>
            </a:spcBef>
            <a:spcAft>
              <a:spcPct val="35000"/>
            </a:spcAft>
            <a:buNone/>
          </a:pPr>
          <a:r>
            <a:rPr lang="en-CA" sz="1800" kern="1200"/>
            <a:t>Save the new video containing only the cropped faces.</a:t>
          </a:r>
          <a:endParaRPr lang="en-US" sz="1800" kern="1200" dirty="0"/>
        </a:p>
      </dsp:txBody>
      <dsp:txXfrm>
        <a:off x="5465616" y="7683601"/>
        <a:ext cx="3525983" cy="12289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63905-D81D-44D0-940C-74D97FBDA817}">
      <dsp:nvSpPr>
        <dsp:cNvPr id="0" name=""/>
        <dsp:cNvSpPr/>
      </dsp:nvSpPr>
      <dsp:spPr>
        <a:xfrm>
          <a:off x="0" y="916"/>
          <a:ext cx="9976102" cy="21448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DAF034-E551-45AC-89D1-84E18FAB776C}">
      <dsp:nvSpPr>
        <dsp:cNvPr id="0" name=""/>
        <dsp:cNvSpPr/>
      </dsp:nvSpPr>
      <dsp:spPr>
        <a:xfrm>
          <a:off x="648812" y="483504"/>
          <a:ext cx="1179658" cy="11796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A1425F-C3ED-41DC-A715-4C92972F570B}">
      <dsp:nvSpPr>
        <dsp:cNvPr id="0" name=""/>
        <dsp:cNvSpPr/>
      </dsp:nvSpPr>
      <dsp:spPr>
        <a:xfrm>
          <a:off x="2477282" y="916"/>
          <a:ext cx="7498819" cy="214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995" tIns="226995" rIns="226995" bIns="226995" numCol="1" spcCol="1270" anchor="ctr" anchorCtr="0">
          <a:noAutofit/>
        </a:bodyPr>
        <a:lstStyle/>
        <a:p>
          <a:pPr marL="0" lvl="0" indent="0" algn="l" defTabSz="1111250">
            <a:lnSpc>
              <a:spcPct val="90000"/>
            </a:lnSpc>
            <a:spcBef>
              <a:spcPct val="0"/>
            </a:spcBef>
            <a:spcAft>
              <a:spcPct val="35000"/>
            </a:spcAft>
            <a:buNone/>
          </a:pPr>
          <a:r>
            <a:rPr lang="en-CA" sz="2500" b="1" kern="1200" dirty="0">
              <a:latin typeface="Lucida Sans Unicode" panose="020B0602030504020204" pitchFamily="34" charset="0"/>
              <a:cs typeface="Lucida Sans Unicode" panose="020B0602030504020204" pitchFamily="34" charset="0"/>
            </a:rPr>
            <a:t>Cropped Face Videos: </a:t>
          </a:r>
          <a:r>
            <a:rPr lang="en-CA" sz="2500" b="0" kern="1200" dirty="0">
              <a:latin typeface="Lucida Sans Unicode" panose="020B0602030504020204" pitchFamily="34" charset="0"/>
              <a:cs typeface="Lucida Sans Unicode" panose="020B0602030504020204" pitchFamily="34" charset="0"/>
            </a:rPr>
            <a:t>Cropping and retaining only the faces from the original video for analysis.</a:t>
          </a:r>
          <a:endParaRPr lang="en-US" sz="2500" kern="1200" dirty="0">
            <a:latin typeface="Lucida Sans Unicode" panose="020B0602030504020204" pitchFamily="34" charset="0"/>
            <a:cs typeface="Lucida Sans Unicode" panose="020B0602030504020204" pitchFamily="34" charset="0"/>
          </a:endParaRPr>
        </a:p>
      </dsp:txBody>
      <dsp:txXfrm>
        <a:off x="2477282" y="916"/>
        <a:ext cx="7498819" cy="2144833"/>
      </dsp:txXfrm>
    </dsp:sp>
    <dsp:sp modelId="{00C2F92D-013A-420B-8C5C-D598505447F5}">
      <dsp:nvSpPr>
        <dsp:cNvPr id="0" name=""/>
        <dsp:cNvSpPr/>
      </dsp:nvSpPr>
      <dsp:spPr>
        <a:xfrm>
          <a:off x="0" y="2681957"/>
          <a:ext cx="9976102" cy="21448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A2B67A-C915-4D2B-BC57-DC325482494B}">
      <dsp:nvSpPr>
        <dsp:cNvPr id="0" name=""/>
        <dsp:cNvSpPr/>
      </dsp:nvSpPr>
      <dsp:spPr>
        <a:xfrm>
          <a:off x="648812" y="3164545"/>
          <a:ext cx="1179658" cy="11796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FAC08C-C5CA-4400-A543-18D2CC906EF1}">
      <dsp:nvSpPr>
        <dsp:cNvPr id="0" name=""/>
        <dsp:cNvSpPr/>
      </dsp:nvSpPr>
      <dsp:spPr>
        <a:xfrm>
          <a:off x="2477282" y="2681957"/>
          <a:ext cx="7498819" cy="214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995" tIns="226995" rIns="226995" bIns="226995" numCol="1" spcCol="1270" anchor="ctr" anchorCtr="0">
          <a:noAutofit/>
        </a:bodyPr>
        <a:lstStyle/>
        <a:p>
          <a:pPr marL="0" lvl="0" indent="0" algn="l" defTabSz="1111250">
            <a:lnSpc>
              <a:spcPct val="90000"/>
            </a:lnSpc>
            <a:spcBef>
              <a:spcPct val="0"/>
            </a:spcBef>
            <a:spcAft>
              <a:spcPct val="35000"/>
            </a:spcAft>
            <a:buNone/>
          </a:pPr>
          <a:r>
            <a:rPr lang="en-CA" sz="2500" b="1" kern="1200" dirty="0">
              <a:latin typeface="Lucida Sans Unicode" panose="020B0602030504020204" pitchFamily="34" charset="0"/>
              <a:cs typeface="Lucida Sans Unicode" panose="020B0602030504020204" pitchFamily="34" charset="0"/>
            </a:rPr>
            <a:t>Metadata:</a:t>
          </a:r>
          <a:r>
            <a:rPr lang="en-CA" sz="2500" kern="1200" dirty="0">
              <a:latin typeface="Lucida Sans Unicode" panose="020B0602030504020204" pitchFamily="34" charset="0"/>
              <a:cs typeface="Lucida Sans Unicode" panose="020B0602030504020204" pitchFamily="34" charset="0"/>
            </a:rPr>
            <a:t> Data about videos, no of frames per face video and average of the entire video set</a:t>
          </a:r>
          <a:endParaRPr lang="en-US" sz="2500" kern="1200" dirty="0">
            <a:latin typeface="Lucida Sans Unicode" panose="020B0602030504020204" pitchFamily="34" charset="0"/>
            <a:cs typeface="Lucida Sans Unicode" panose="020B0602030504020204" pitchFamily="34" charset="0"/>
          </a:endParaRPr>
        </a:p>
      </dsp:txBody>
      <dsp:txXfrm>
        <a:off x="2477282" y="2681957"/>
        <a:ext cx="7498819" cy="2144833"/>
      </dsp:txXfrm>
    </dsp:sp>
    <dsp:sp modelId="{574C8E58-EE58-4654-AEA9-4DE15593D5C1}">
      <dsp:nvSpPr>
        <dsp:cNvPr id="0" name=""/>
        <dsp:cNvSpPr/>
      </dsp:nvSpPr>
      <dsp:spPr>
        <a:xfrm>
          <a:off x="0" y="5362999"/>
          <a:ext cx="9976102" cy="21448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9C94EA-97BD-43BB-8EF5-681AE17DC640}">
      <dsp:nvSpPr>
        <dsp:cNvPr id="0" name=""/>
        <dsp:cNvSpPr/>
      </dsp:nvSpPr>
      <dsp:spPr>
        <a:xfrm>
          <a:off x="648812" y="5845586"/>
          <a:ext cx="1179658" cy="11796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A0733D-414A-486B-943B-48BA8C1F438E}">
      <dsp:nvSpPr>
        <dsp:cNvPr id="0" name=""/>
        <dsp:cNvSpPr/>
      </dsp:nvSpPr>
      <dsp:spPr>
        <a:xfrm>
          <a:off x="2477282" y="5362999"/>
          <a:ext cx="7498819" cy="214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995" tIns="226995" rIns="226995" bIns="226995" numCol="1" spcCol="1270" anchor="ctr" anchorCtr="0">
          <a:noAutofit/>
        </a:bodyPr>
        <a:lstStyle/>
        <a:p>
          <a:pPr marL="0" lvl="0" indent="0" algn="l" defTabSz="1111250">
            <a:lnSpc>
              <a:spcPct val="90000"/>
            </a:lnSpc>
            <a:spcBef>
              <a:spcPct val="0"/>
            </a:spcBef>
            <a:spcAft>
              <a:spcPct val="35000"/>
            </a:spcAft>
            <a:buNone/>
          </a:pPr>
          <a:r>
            <a:rPr lang="en-CA" sz="2500" b="1" kern="1200" dirty="0">
              <a:latin typeface="Lucida Sans Unicode" panose="020B0602030504020204" pitchFamily="34" charset="0"/>
              <a:cs typeface="Lucida Sans Unicode" panose="020B0602030504020204" pitchFamily="34" charset="0"/>
            </a:rPr>
            <a:t>Status: </a:t>
          </a:r>
          <a:r>
            <a:rPr lang="en-CA" sz="2500" kern="1200" dirty="0">
              <a:latin typeface="Lucida Sans Unicode" panose="020B0602030504020204" pitchFamily="34" charset="0"/>
              <a:cs typeface="Lucida Sans Unicode" panose="020B0602030504020204" pitchFamily="34" charset="0"/>
            </a:rPr>
            <a:t>Check for corrupted files and filter them out from the data set.</a:t>
          </a:r>
          <a:endParaRPr lang="en-US" sz="2500" kern="1200" dirty="0">
            <a:latin typeface="Lucida Sans Unicode" panose="020B0602030504020204" pitchFamily="34" charset="0"/>
            <a:cs typeface="Lucida Sans Unicode" panose="020B0602030504020204" pitchFamily="34" charset="0"/>
          </a:endParaRPr>
        </a:p>
      </dsp:txBody>
      <dsp:txXfrm>
        <a:off x="2477282" y="5362999"/>
        <a:ext cx="7498819" cy="21448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60C4D-8F15-CC41-A22C-7CA3E3230046}">
      <dsp:nvSpPr>
        <dsp:cNvPr id="0" name=""/>
        <dsp:cNvSpPr/>
      </dsp:nvSpPr>
      <dsp:spPr>
        <a:xfrm>
          <a:off x="0" y="0"/>
          <a:ext cx="8686800" cy="396134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CA" sz="2500" b="1" kern="1200" dirty="0">
              <a:latin typeface="Lucida Sans Unicode" panose="020B0602030504020204" pitchFamily="34" charset="0"/>
              <a:cs typeface="Lucida Sans Unicode" panose="020B0602030504020204" pitchFamily="34" charset="0"/>
            </a:rPr>
            <a:t>Train-Test Split:</a:t>
          </a:r>
          <a:r>
            <a:rPr lang="en-CA" sz="2500" kern="1200" dirty="0">
              <a:latin typeface="Lucida Sans Unicode" panose="020B0602030504020204" pitchFamily="34" charset="0"/>
              <a:cs typeface="Lucida Sans Unicode" panose="020B0602030504020204" pitchFamily="34" charset="0"/>
            </a:rPr>
            <a:t> </a:t>
          </a:r>
          <a:r>
            <a:rPr lang="en-US" sz="2500" kern="1200" dirty="0">
              <a:latin typeface="Lucida Sans Unicode" panose="020B0602030504020204" pitchFamily="34" charset="0"/>
              <a:cs typeface="Lucida Sans Unicode" panose="020B0602030504020204" pitchFamily="34" charset="0"/>
            </a:rPr>
            <a:t>The dataset was divided into 80% training and 20% testing sets, both balanced between real and fake videos. </a:t>
          </a:r>
        </a:p>
        <a:p>
          <a:pPr marL="0" lvl="0" indent="0" algn="l" defTabSz="1111250">
            <a:lnSpc>
              <a:spcPct val="90000"/>
            </a:lnSpc>
            <a:spcBef>
              <a:spcPct val="0"/>
            </a:spcBef>
            <a:spcAft>
              <a:spcPct val="35000"/>
            </a:spcAft>
            <a:buNone/>
          </a:pPr>
          <a:r>
            <a:rPr lang="en-US" sz="2500" kern="1200" dirty="0">
              <a:latin typeface="Lucida Sans Unicode" panose="020B0602030504020204" pitchFamily="34" charset="0"/>
              <a:cs typeface="Lucida Sans Unicode" panose="020B0602030504020204" pitchFamily="34" charset="0"/>
            </a:rPr>
            <a:t>This setup ensured the model could effectively learn and accurately evaluate its ability to differentiate between genuine and manipulated content across various video types.</a:t>
          </a:r>
        </a:p>
      </dsp:txBody>
      <dsp:txXfrm>
        <a:off x="193377" y="193377"/>
        <a:ext cx="8300046" cy="3574591"/>
      </dsp:txXfrm>
    </dsp:sp>
    <dsp:sp modelId="{8BCE1D36-A843-9846-8795-D6D23AF9D1F2}">
      <dsp:nvSpPr>
        <dsp:cNvPr id="0" name=""/>
        <dsp:cNvSpPr/>
      </dsp:nvSpPr>
      <dsp:spPr>
        <a:xfrm>
          <a:off x="0" y="4330142"/>
          <a:ext cx="8686800" cy="41648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kern="1200" dirty="0">
              <a:latin typeface="Lucida Sans Unicode" panose="020B0602030504020204" pitchFamily="34" charset="0"/>
              <a:cs typeface="Lucida Sans Unicode" panose="020B0602030504020204" pitchFamily="34" charset="0"/>
            </a:rPr>
            <a:t>The model leverages a pre-trained </a:t>
          </a:r>
          <a:r>
            <a:rPr lang="en-US" sz="2500" b="0" kern="1200" dirty="0" err="1">
              <a:latin typeface="Lucida Sans Unicode" panose="020B0602030504020204" pitchFamily="34" charset="0"/>
              <a:cs typeface="Lucida Sans Unicode" panose="020B0602030504020204" pitchFamily="34" charset="0"/>
            </a:rPr>
            <a:t>ResNext</a:t>
          </a:r>
          <a:r>
            <a:rPr lang="en-US" sz="2500" b="0" kern="1200" dirty="0">
              <a:latin typeface="Lucida Sans Unicode" panose="020B0602030504020204" pitchFamily="34" charset="0"/>
              <a:cs typeface="Lucida Sans Unicode" panose="020B0602030504020204" pitchFamily="34" charset="0"/>
            </a:rPr>
            <a:t> CNN to extract features from video frames, which are then analyzed by an LSTM network to predict if the video is real or fake. </a:t>
          </a:r>
        </a:p>
        <a:p>
          <a:pPr marL="0" lvl="0" indent="0" algn="l" defTabSz="1111250">
            <a:lnSpc>
              <a:spcPct val="90000"/>
            </a:lnSpc>
            <a:spcBef>
              <a:spcPct val="0"/>
            </a:spcBef>
            <a:spcAft>
              <a:spcPct val="35000"/>
            </a:spcAft>
            <a:buNone/>
          </a:pPr>
          <a:r>
            <a:rPr lang="en-US" sz="2500" b="0" kern="1200" dirty="0">
              <a:latin typeface="Lucida Sans Unicode" panose="020B0602030504020204" pitchFamily="34" charset="0"/>
              <a:cs typeface="Lucida Sans Unicode" panose="020B0602030504020204" pitchFamily="34" charset="0"/>
            </a:rPr>
            <a:t>This sequential processing enables the model to detect subtle temporal changes, resulting in high prediction accuracy and confidence.</a:t>
          </a:r>
        </a:p>
      </dsp:txBody>
      <dsp:txXfrm>
        <a:off x="203312" y="4533454"/>
        <a:ext cx="8280176" cy="37582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C2102F-9FC8-46A0-8423-2E2C022EFC78}">
      <dsp:nvSpPr>
        <dsp:cNvPr id="0" name=""/>
        <dsp:cNvSpPr/>
      </dsp:nvSpPr>
      <dsp:spPr>
        <a:xfrm>
          <a:off x="0" y="6268"/>
          <a:ext cx="9298772" cy="1335220"/>
        </a:xfrm>
        <a:prstGeom prst="roundRect">
          <a:avLst>
            <a:gd name="adj" fmla="val 1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dsp:style>
    </dsp:sp>
    <dsp:sp modelId="{D5AB80E7-6370-4595-B385-6E6C23B9152E}">
      <dsp:nvSpPr>
        <dsp:cNvPr id="0" name=""/>
        <dsp:cNvSpPr/>
      </dsp:nvSpPr>
      <dsp:spPr>
        <a:xfrm>
          <a:off x="403904" y="306693"/>
          <a:ext cx="734371" cy="7343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0D7D27-AAEA-4193-876B-EC3FC1FEB9C9}">
      <dsp:nvSpPr>
        <dsp:cNvPr id="0" name=""/>
        <dsp:cNvSpPr/>
      </dsp:nvSpPr>
      <dsp:spPr>
        <a:xfrm>
          <a:off x="1542179" y="6268"/>
          <a:ext cx="7756593" cy="1335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311" tIns="141311" rIns="141311" bIns="141311" numCol="1" spcCol="1270" anchor="ctr" anchorCtr="0">
          <a:noAutofit/>
        </a:bodyPr>
        <a:lstStyle/>
        <a:p>
          <a:pPr marL="0" lvl="0" indent="0" algn="l" defTabSz="1066800">
            <a:lnSpc>
              <a:spcPct val="90000"/>
            </a:lnSpc>
            <a:spcBef>
              <a:spcPct val="0"/>
            </a:spcBef>
            <a:spcAft>
              <a:spcPct val="35000"/>
            </a:spcAft>
            <a:buNone/>
          </a:pPr>
          <a:r>
            <a:rPr lang="en-CA" sz="2400" b="1" kern="1200" dirty="0">
              <a:latin typeface="Lucida Sans Unicode" panose="020B0602030504020204" pitchFamily="34" charset="0"/>
              <a:cs typeface="Lucida Sans Unicode" panose="020B0602030504020204" pitchFamily="34" charset="0"/>
            </a:rPr>
            <a:t>Model Deployment:</a:t>
          </a:r>
          <a:r>
            <a:rPr lang="en-CA" sz="2400" kern="1200" dirty="0">
              <a:latin typeface="Lucida Sans Unicode" panose="020B0602030504020204" pitchFamily="34" charset="0"/>
              <a:cs typeface="Lucida Sans Unicode" panose="020B0602030504020204" pitchFamily="34" charset="0"/>
            </a:rPr>
            <a:t> Real-time prediction capabilities.</a:t>
          </a:r>
          <a:endParaRPr lang="en-US" sz="2400" kern="1200" dirty="0">
            <a:latin typeface="Lucida Sans Unicode" panose="020B0602030504020204" pitchFamily="34" charset="0"/>
            <a:cs typeface="Lucida Sans Unicode" panose="020B0602030504020204" pitchFamily="34" charset="0"/>
          </a:endParaRPr>
        </a:p>
      </dsp:txBody>
      <dsp:txXfrm>
        <a:off x="1542179" y="6268"/>
        <a:ext cx="7756593" cy="1335220"/>
      </dsp:txXfrm>
    </dsp:sp>
    <dsp:sp modelId="{FB933751-BF70-49E9-91C9-6385CE431F73}">
      <dsp:nvSpPr>
        <dsp:cNvPr id="0" name=""/>
        <dsp:cNvSpPr/>
      </dsp:nvSpPr>
      <dsp:spPr>
        <a:xfrm>
          <a:off x="0" y="1675294"/>
          <a:ext cx="9298772" cy="1335220"/>
        </a:xfrm>
        <a:prstGeom prst="roundRect">
          <a:avLst>
            <a:gd name="adj" fmla="val 1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dsp:style>
    </dsp:sp>
    <dsp:sp modelId="{33BC3CC5-3FB5-4983-88DC-23536D0E1886}">
      <dsp:nvSpPr>
        <dsp:cNvPr id="0" name=""/>
        <dsp:cNvSpPr/>
      </dsp:nvSpPr>
      <dsp:spPr>
        <a:xfrm>
          <a:off x="403904" y="1975718"/>
          <a:ext cx="734371" cy="7343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DE7B61-993F-4FE8-AA65-97531456DC25}">
      <dsp:nvSpPr>
        <dsp:cNvPr id="0" name=""/>
        <dsp:cNvSpPr/>
      </dsp:nvSpPr>
      <dsp:spPr>
        <a:xfrm>
          <a:off x="1542179" y="1675294"/>
          <a:ext cx="7756593" cy="1335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311" tIns="141311" rIns="141311" bIns="141311" numCol="1" spcCol="1270" anchor="ctr" anchorCtr="0">
          <a:noAutofit/>
        </a:bodyPr>
        <a:lstStyle/>
        <a:p>
          <a:pPr marL="0" lvl="0" indent="0" algn="l" defTabSz="1066800">
            <a:lnSpc>
              <a:spcPct val="90000"/>
            </a:lnSpc>
            <a:spcBef>
              <a:spcPct val="0"/>
            </a:spcBef>
            <a:spcAft>
              <a:spcPct val="35000"/>
            </a:spcAft>
            <a:buNone/>
          </a:pPr>
          <a:r>
            <a:rPr lang="en-CA" sz="2400" b="1" kern="1200" dirty="0">
              <a:latin typeface="Lucida Sans Unicode" panose="020B0602030504020204" pitchFamily="34" charset="0"/>
              <a:cs typeface="Lucida Sans Unicode" panose="020B0602030504020204" pitchFamily="34" charset="0"/>
            </a:rPr>
            <a:t>Integration:</a:t>
          </a:r>
          <a:r>
            <a:rPr lang="en-CA" sz="2400" kern="1200" dirty="0">
              <a:latin typeface="Lucida Sans Unicode" panose="020B0602030504020204" pitchFamily="34" charset="0"/>
              <a:cs typeface="Lucida Sans Unicode" panose="020B0602030504020204" pitchFamily="34" charset="0"/>
            </a:rPr>
            <a:t> Backend APIs for media processing.</a:t>
          </a:r>
          <a:endParaRPr lang="en-US" sz="2400" kern="1200" dirty="0">
            <a:latin typeface="Lucida Sans Unicode" panose="020B0602030504020204" pitchFamily="34" charset="0"/>
            <a:cs typeface="Lucida Sans Unicode" panose="020B0602030504020204" pitchFamily="34" charset="0"/>
          </a:endParaRPr>
        </a:p>
      </dsp:txBody>
      <dsp:txXfrm>
        <a:off x="1542179" y="1675294"/>
        <a:ext cx="7756593" cy="1335220"/>
      </dsp:txXfrm>
    </dsp:sp>
    <dsp:sp modelId="{4BA1F9F3-56E7-41F3-A3F4-8B760B9E7F11}">
      <dsp:nvSpPr>
        <dsp:cNvPr id="0" name=""/>
        <dsp:cNvSpPr/>
      </dsp:nvSpPr>
      <dsp:spPr>
        <a:xfrm>
          <a:off x="0" y="3344319"/>
          <a:ext cx="9298772" cy="1335220"/>
        </a:xfrm>
        <a:prstGeom prst="roundRect">
          <a:avLst>
            <a:gd name="adj" fmla="val 1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dsp:style>
    </dsp:sp>
    <dsp:sp modelId="{52EF00A1-BF98-4C08-B89E-5947C808F2C7}">
      <dsp:nvSpPr>
        <dsp:cNvPr id="0" name=""/>
        <dsp:cNvSpPr/>
      </dsp:nvSpPr>
      <dsp:spPr>
        <a:xfrm>
          <a:off x="403904" y="3644744"/>
          <a:ext cx="734371" cy="7343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864AD7-AEF4-40C1-BDDB-A518BFC1A41A}">
      <dsp:nvSpPr>
        <dsp:cNvPr id="0" name=""/>
        <dsp:cNvSpPr/>
      </dsp:nvSpPr>
      <dsp:spPr>
        <a:xfrm>
          <a:off x="1542179" y="3344319"/>
          <a:ext cx="7756593" cy="1335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311" tIns="141311" rIns="141311" bIns="141311" numCol="1" spcCol="1270" anchor="ctr" anchorCtr="0">
          <a:noAutofit/>
        </a:bodyPr>
        <a:lstStyle/>
        <a:p>
          <a:pPr marL="0" lvl="0" indent="0" algn="l" defTabSz="1066800">
            <a:lnSpc>
              <a:spcPct val="90000"/>
            </a:lnSpc>
            <a:spcBef>
              <a:spcPct val="0"/>
            </a:spcBef>
            <a:spcAft>
              <a:spcPct val="35000"/>
            </a:spcAft>
            <a:buNone/>
          </a:pPr>
          <a:r>
            <a:rPr lang="en-CA" sz="2400" b="1" kern="1200" dirty="0">
              <a:latin typeface="Lucida Sans Unicode" panose="020B0602030504020204" pitchFamily="34" charset="0"/>
              <a:cs typeface="Lucida Sans Unicode" panose="020B0602030504020204" pitchFamily="34" charset="0"/>
            </a:rPr>
            <a:t>Media Input:</a:t>
          </a:r>
          <a:r>
            <a:rPr lang="en-CA" sz="2400" kern="1200" dirty="0">
              <a:latin typeface="Lucida Sans Unicode" panose="020B0602030504020204" pitchFamily="34" charset="0"/>
              <a:cs typeface="Lucida Sans Unicode" panose="020B0602030504020204" pitchFamily="34" charset="0"/>
            </a:rPr>
            <a:t> User uploads via frontend interface.</a:t>
          </a:r>
          <a:endParaRPr lang="en-US" sz="2400" kern="1200" dirty="0">
            <a:latin typeface="Lucida Sans Unicode" panose="020B0602030504020204" pitchFamily="34" charset="0"/>
            <a:cs typeface="Lucida Sans Unicode" panose="020B0602030504020204" pitchFamily="34" charset="0"/>
          </a:endParaRPr>
        </a:p>
      </dsp:txBody>
      <dsp:txXfrm>
        <a:off x="1542179" y="3344319"/>
        <a:ext cx="7756593" cy="1335220"/>
      </dsp:txXfrm>
    </dsp:sp>
    <dsp:sp modelId="{FBA089E4-1B45-470B-BBE3-1876976B4170}">
      <dsp:nvSpPr>
        <dsp:cNvPr id="0" name=""/>
        <dsp:cNvSpPr/>
      </dsp:nvSpPr>
      <dsp:spPr>
        <a:xfrm>
          <a:off x="0" y="5013345"/>
          <a:ext cx="9298772" cy="1335220"/>
        </a:xfrm>
        <a:prstGeom prst="roundRect">
          <a:avLst>
            <a:gd name="adj" fmla="val 1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dsp:style>
    </dsp:sp>
    <dsp:sp modelId="{240525E3-5744-4ACE-AA05-E9A2EE38587B}">
      <dsp:nvSpPr>
        <dsp:cNvPr id="0" name=""/>
        <dsp:cNvSpPr/>
      </dsp:nvSpPr>
      <dsp:spPr>
        <a:xfrm>
          <a:off x="403904" y="5313769"/>
          <a:ext cx="734371" cy="7343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0893BA-64FC-486E-A414-6B5F87D81AA6}">
      <dsp:nvSpPr>
        <dsp:cNvPr id="0" name=""/>
        <dsp:cNvSpPr/>
      </dsp:nvSpPr>
      <dsp:spPr>
        <a:xfrm>
          <a:off x="1542179" y="5013345"/>
          <a:ext cx="7756593" cy="1335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311" tIns="141311" rIns="141311" bIns="141311" numCol="1" spcCol="1270" anchor="ctr" anchorCtr="0">
          <a:noAutofit/>
        </a:bodyPr>
        <a:lstStyle/>
        <a:p>
          <a:pPr marL="0" lvl="0" indent="0" algn="l" defTabSz="1066800">
            <a:lnSpc>
              <a:spcPct val="90000"/>
            </a:lnSpc>
            <a:spcBef>
              <a:spcPct val="0"/>
            </a:spcBef>
            <a:spcAft>
              <a:spcPct val="35000"/>
            </a:spcAft>
            <a:buNone/>
          </a:pPr>
          <a:r>
            <a:rPr lang="en-CA" sz="2400" b="1" kern="1200" dirty="0">
              <a:latin typeface="Lucida Sans Unicode" panose="020B0602030504020204" pitchFamily="34" charset="0"/>
              <a:cs typeface="Lucida Sans Unicode" panose="020B0602030504020204" pitchFamily="34" charset="0"/>
            </a:rPr>
            <a:t>Model Inference:</a:t>
          </a:r>
          <a:r>
            <a:rPr lang="en-CA" sz="2400" kern="1200" dirty="0">
              <a:latin typeface="Lucida Sans Unicode" panose="020B0602030504020204" pitchFamily="34" charset="0"/>
              <a:cs typeface="Lucida Sans Unicode" panose="020B0602030504020204" pitchFamily="34" charset="0"/>
            </a:rPr>
            <a:t> Authenticity determination.</a:t>
          </a:r>
          <a:endParaRPr lang="en-US" sz="2400" kern="1200" dirty="0">
            <a:latin typeface="Lucida Sans Unicode" panose="020B0602030504020204" pitchFamily="34" charset="0"/>
            <a:cs typeface="Lucida Sans Unicode" panose="020B0602030504020204" pitchFamily="34" charset="0"/>
          </a:endParaRPr>
        </a:p>
      </dsp:txBody>
      <dsp:txXfrm>
        <a:off x="1542179" y="5013345"/>
        <a:ext cx="7756593" cy="1335220"/>
      </dsp:txXfrm>
    </dsp:sp>
    <dsp:sp modelId="{F8A6CDDC-56BF-4F6A-848B-9DEB984AD180}">
      <dsp:nvSpPr>
        <dsp:cNvPr id="0" name=""/>
        <dsp:cNvSpPr/>
      </dsp:nvSpPr>
      <dsp:spPr>
        <a:xfrm>
          <a:off x="0" y="6682370"/>
          <a:ext cx="9298772" cy="1335220"/>
        </a:xfrm>
        <a:prstGeom prst="roundRect">
          <a:avLst>
            <a:gd name="adj" fmla="val 1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dsp:style>
    </dsp:sp>
    <dsp:sp modelId="{591445EB-9854-4F43-A45A-B32D19C12EB2}">
      <dsp:nvSpPr>
        <dsp:cNvPr id="0" name=""/>
        <dsp:cNvSpPr/>
      </dsp:nvSpPr>
      <dsp:spPr>
        <a:xfrm>
          <a:off x="403904" y="6982795"/>
          <a:ext cx="734371" cy="7343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5894C9-BE6D-42CF-BFE6-272BFCA8A4D9}">
      <dsp:nvSpPr>
        <dsp:cNvPr id="0" name=""/>
        <dsp:cNvSpPr/>
      </dsp:nvSpPr>
      <dsp:spPr>
        <a:xfrm>
          <a:off x="1542179" y="6682370"/>
          <a:ext cx="7756593" cy="1335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311" tIns="141311" rIns="141311" bIns="141311" numCol="1" spcCol="1270" anchor="ctr" anchorCtr="0">
          <a:noAutofit/>
        </a:bodyPr>
        <a:lstStyle/>
        <a:p>
          <a:pPr marL="0" lvl="0" indent="0" algn="l" defTabSz="1066800">
            <a:lnSpc>
              <a:spcPct val="90000"/>
            </a:lnSpc>
            <a:spcBef>
              <a:spcPct val="0"/>
            </a:spcBef>
            <a:spcAft>
              <a:spcPct val="35000"/>
            </a:spcAft>
            <a:buNone/>
          </a:pPr>
          <a:r>
            <a:rPr lang="en-CA" sz="2400" b="1" kern="1200" dirty="0">
              <a:latin typeface="Lucida Sans Unicode" panose="020B0602030504020204" pitchFamily="34" charset="0"/>
              <a:cs typeface="Lucida Sans Unicode" panose="020B0602030504020204" pitchFamily="34" charset="0"/>
            </a:rPr>
            <a:t>Result Generation and Display:</a:t>
          </a:r>
          <a:r>
            <a:rPr lang="en-CA" sz="2400" kern="1200" dirty="0">
              <a:latin typeface="Lucida Sans Unicode" panose="020B0602030504020204" pitchFamily="34" charset="0"/>
              <a:cs typeface="Lucida Sans Unicode" panose="020B0602030504020204" pitchFamily="34" charset="0"/>
            </a:rPr>
            <a:t> JSON results displayed to users.</a:t>
          </a:r>
          <a:endParaRPr lang="en-US" sz="2400" kern="1200" dirty="0">
            <a:latin typeface="Lucida Sans Unicode" panose="020B0602030504020204" pitchFamily="34" charset="0"/>
            <a:cs typeface="Lucida Sans Unicode" panose="020B0602030504020204" pitchFamily="34" charset="0"/>
          </a:endParaRPr>
        </a:p>
      </dsp:txBody>
      <dsp:txXfrm>
        <a:off x="1542179" y="6682370"/>
        <a:ext cx="7756593" cy="13352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60C4D-8F15-CC41-A22C-7CA3E3230046}">
      <dsp:nvSpPr>
        <dsp:cNvPr id="0" name=""/>
        <dsp:cNvSpPr/>
      </dsp:nvSpPr>
      <dsp:spPr>
        <a:xfrm>
          <a:off x="0" y="0"/>
          <a:ext cx="16383000" cy="2298396"/>
        </a:xfrm>
        <a:prstGeom prst="roundRect">
          <a:avLst/>
        </a:prstGeom>
        <a:gradFill rotWithShape="0">
          <a:gsLst>
            <a:gs pos="100000">
              <a:schemeClr val="tx2">
                <a:lumMod val="40000"/>
                <a:lumOff val="60000"/>
              </a:schemeClr>
            </a:gs>
            <a:gs pos="10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CA" sz="2600" b="1" kern="1200" dirty="0">
              <a:solidFill>
                <a:schemeClr val="tx1"/>
              </a:solidFill>
            </a:rPr>
            <a:t>1.  Frontend Development:</a:t>
          </a:r>
        </a:p>
        <a:p>
          <a:pPr marL="0" lvl="0" indent="0" algn="l" defTabSz="1155700">
            <a:lnSpc>
              <a:spcPct val="90000"/>
            </a:lnSpc>
            <a:spcBef>
              <a:spcPct val="0"/>
            </a:spcBef>
            <a:spcAft>
              <a:spcPct val="35000"/>
            </a:spcAft>
            <a:buFont typeface="Arial" panose="020B0604020202020204" pitchFamily="34" charset="0"/>
            <a:buNone/>
          </a:pPr>
          <a:r>
            <a:rPr lang="en-CA" sz="2600" b="1" kern="1200" dirty="0">
              <a:solidFill>
                <a:schemeClr val="tx1"/>
              </a:solidFill>
            </a:rPr>
            <a:t>User Interface:</a:t>
          </a:r>
          <a:r>
            <a:rPr lang="en-CA" sz="2600" kern="1200" dirty="0">
              <a:solidFill>
                <a:schemeClr val="tx1"/>
              </a:solidFill>
            </a:rPr>
            <a:t> Built with </a:t>
          </a:r>
          <a:r>
            <a:rPr lang="en-CA" sz="2600" kern="1200" dirty="0" err="1">
              <a:solidFill>
                <a:schemeClr val="tx1"/>
              </a:solidFill>
            </a:rPr>
            <a:t>Next.js</a:t>
          </a:r>
          <a:r>
            <a:rPr lang="en-CA" sz="2600" kern="1200" dirty="0">
              <a:solidFill>
                <a:schemeClr val="tx1"/>
              </a:solidFill>
            </a:rPr>
            <a:t>, featuring a user-friendly interface for media uploads and result display.</a:t>
          </a:r>
        </a:p>
        <a:p>
          <a:pPr marL="0" lvl="0" indent="0" algn="l" defTabSz="1155700">
            <a:lnSpc>
              <a:spcPct val="90000"/>
            </a:lnSpc>
            <a:spcBef>
              <a:spcPct val="0"/>
            </a:spcBef>
            <a:spcAft>
              <a:spcPct val="35000"/>
            </a:spcAft>
            <a:buFont typeface="Arial" panose="020B0604020202020204" pitchFamily="34" charset="0"/>
            <a:buNone/>
          </a:pPr>
          <a:r>
            <a:rPr lang="en-CA" sz="2600" b="1" kern="1200" dirty="0">
              <a:solidFill>
                <a:schemeClr val="tx1"/>
              </a:solidFill>
            </a:rPr>
            <a:t>User Interaction:</a:t>
          </a:r>
          <a:r>
            <a:rPr lang="en-CA" sz="2600" kern="1200" dirty="0">
              <a:solidFill>
                <a:schemeClr val="tx1"/>
              </a:solidFill>
            </a:rPr>
            <a:t> Focused on smooth experience, reduced latency, and improved usability.</a:t>
          </a:r>
          <a:endParaRPr lang="en-US" sz="2600" kern="1200" dirty="0">
            <a:solidFill>
              <a:schemeClr val="tx1"/>
            </a:solidFill>
            <a:latin typeface="Lucida Sans Unicode" panose="020B0602030504020204" pitchFamily="34" charset="0"/>
            <a:cs typeface="Lucida Sans Unicode" panose="020B0602030504020204" pitchFamily="34" charset="0"/>
          </a:endParaRPr>
        </a:p>
      </dsp:txBody>
      <dsp:txXfrm>
        <a:off x="112198" y="112198"/>
        <a:ext cx="16158604" cy="2074000"/>
      </dsp:txXfrm>
    </dsp:sp>
    <dsp:sp modelId="{8BCE1D36-A843-9846-8795-D6D23AF9D1F2}">
      <dsp:nvSpPr>
        <dsp:cNvPr id="0" name=""/>
        <dsp:cNvSpPr/>
      </dsp:nvSpPr>
      <dsp:spPr>
        <a:xfrm>
          <a:off x="0" y="2896268"/>
          <a:ext cx="16383000" cy="2258283"/>
        </a:xfrm>
        <a:prstGeom prst="roundRect">
          <a:avLst/>
        </a:prstGeom>
        <a:gradFill rotWithShape="0">
          <a:gsLst>
            <a:gs pos="100000">
              <a:schemeClr val="tx2">
                <a:lumMod val="40000"/>
                <a:lumOff val="60000"/>
              </a:schemeClr>
            </a:gs>
            <a:gs pos="10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CA" sz="2600" b="1" kern="1200" dirty="0">
              <a:solidFill>
                <a:schemeClr val="tx1"/>
              </a:solidFill>
            </a:rPr>
            <a:t>2.  Backend Development:</a:t>
          </a:r>
        </a:p>
        <a:p>
          <a:pPr marL="0" lvl="0" indent="0" algn="l" defTabSz="1155700">
            <a:lnSpc>
              <a:spcPct val="90000"/>
            </a:lnSpc>
            <a:spcBef>
              <a:spcPct val="0"/>
            </a:spcBef>
            <a:spcAft>
              <a:spcPct val="35000"/>
            </a:spcAft>
            <a:buFont typeface="Arial" panose="020B0604020202020204" pitchFamily="34" charset="0"/>
            <a:buNone/>
          </a:pPr>
          <a:r>
            <a:rPr lang="en-CA" sz="2600" b="1" kern="1200" dirty="0">
              <a:solidFill>
                <a:schemeClr val="tx1"/>
              </a:solidFill>
            </a:rPr>
            <a:t>POST Upload API:</a:t>
          </a:r>
          <a:r>
            <a:rPr lang="en-CA" sz="2600" kern="1200" dirty="0">
              <a:solidFill>
                <a:schemeClr val="tx1"/>
              </a:solidFill>
            </a:rPr>
            <a:t> Manages media file uploads, validates formats, and oversees processing workflow.</a:t>
          </a:r>
        </a:p>
      </dsp:txBody>
      <dsp:txXfrm>
        <a:off x="110240" y="3006508"/>
        <a:ext cx="16162520" cy="2037803"/>
      </dsp:txXfrm>
    </dsp:sp>
    <dsp:sp modelId="{3CB17EBC-58A3-604A-B5BB-7AB3D3D91708}">
      <dsp:nvSpPr>
        <dsp:cNvPr id="0" name=""/>
        <dsp:cNvSpPr/>
      </dsp:nvSpPr>
      <dsp:spPr>
        <a:xfrm>
          <a:off x="0" y="5752423"/>
          <a:ext cx="16383000" cy="2324776"/>
        </a:xfrm>
        <a:prstGeom prst="roundRect">
          <a:avLst/>
        </a:prstGeom>
        <a:gradFill rotWithShape="0">
          <a:gsLst>
            <a:gs pos="100000">
              <a:schemeClr val="tx2">
                <a:lumMod val="40000"/>
                <a:lumOff val="60000"/>
              </a:schemeClr>
            </a:gs>
            <a:gs pos="10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CA" sz="2600" b="1" kern="1200" dirty="0">
              <a:solidFill>
                <a:schemeClr val="tx1"/>
              </a:solidFill>
            </a:rPr>
            <a:t>3.  Integration Models:</a:t>
          </a:r>
        </a:p>
        <a:p>
          <a:pPr marL="0" lvl="0" indent="0" algn="l" defTabSz="1155700">
            <a:lnSpc>
              <a:spcPct val="90000"/>
            </a:lnSpc>
            <a:spcBef>
              <a:spcPct val="0"/>
            </a:spcBef>
            <a:spcAft>
              <a:spcPct val="35000"/>
            </a:spcAft>
            <a:buFont typeface="Arial" panose="020B0604020202020204" pitchFamily="34" charset="0"/>
            <a:buNone/>
          </a:pPr>
          <a:r>
            <a:rPr lang="en-CA" sz="2600" b="1" kern="1200" dirty="0">
              <a:solidFill>
                <a:schemeClr val="tx1"/>
              </a:solidFill>
            </a:rPr>
            <a:t>Web Integration:</a:t>
          </a:r>
          <a:r>
            <a:rPr lang="en-CA" sz="2600" kern="1200" dirty="0">
              <a:solidFill>
                <a:schemeClr val="tx1"/>
              </a:solidFill>
            </a:rPr>
            <a:t> Enhances existing web infrastructures with minimal system modifications.</a:t>
          </a:r>
        </a:p>
        <a:p>
          <a:pPr marL="0" lvl="0" indent="0" algn="l" defTabSz="1155700">
            <a:lnSpc>
              <a:spcPct val="90000"/>
            </a:lnSpc>
            <a:spcBef>
              <a:spcPct val="0"/>
            </a:spcBef>
            <a:spcAft>
              <a:spcPct val="35000"/>
            </a:spcAft>
            <a:buFont typeface="Arial" panose="020B0604020202020204" pitchFamily="34" charset="0"/>
            <a:buNone/>
          </a:pPr>
          <a:r>
            <a:rPr lang="en-CA" sz="2600" b="1" kern="1200" dirty="0">
              <a:solidFill>
                <a:schemeClr val="tx1"/>
              </a:solidFill>
            </a:rPr>
            <a:t>API Solution:</a:t>
          </a:r>
          <a:r>
            <a:rPr lang="en-CA" sz="2600" kern="1200" dirty="0">
              <a:solidFill>
                <a:schemeClr val="tx1"/>
              </a:solidFill>
            </a:rPr>
            <a:t> Supports deep integration for embedding media verification into existing systems, offering scalability and security control.</a:t>
          </a:r>
          <a:endParaRPr lang="en-US" sz="2600" kern="1200" dirty="0">
            <a:solidFill>
              <a:schemeClr val="tx1"/>
            </a:solidFill>
            <a:latin typeface="Lucida Sans Unicode" panose="020B0602030504020204" pitchFamily="34" charset="0"/>
            <a:cs typeface="Lucida Sans Unicode" panose="020B0602030504020204" pitchFamily="34" charset="0"/>
          </a:endParaRPr>
        </a:p>
      </dsp:txBody>
      <dsp:txXfrm>
        <a:off x="113486" y="5865909"/>
        <a:ext cx="16156028" cy="20978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14562-D7FB-C047-A16F-41030ED97453}">
      <dsp:nvSpPr>
        <dsp:cNvPr id="0" name=""/>
        <dsp:cNvSpPr/>
      </dsp:nvSpPr>
      <dsp:spPr>
        <a:xfrm>
          <a:off x="0" y="445605"/>
          <a:ext cx="10561320" cy="15309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9676" tIns="562356" rIns="819676" bIns="192024" numCol="1" spcCol="1270" anchor="t" anchorCtr="0">
          <a:noAutofit/>
        </a:bodyPr>
        <a:lstStyle/>
        <a:p>
          <a:pPr marL="228600" lvl="1" indent="-228600" algn="l" defTabSz="1200150">
            <a:lnSpc>
              <a:spcPct val="90000"/>
            </a:lnSpc>
            <a:spcBef>
              <a:spcPct val="0"/>
            </a:spcBef>
            <a:spcAft>
              <a:spcPct val="15000"/>
            </a:spcAft>
            <a:buChar char="•"/>
          </a:pPr>
          <a:r>
            <a:rPr lang="en-CA" sz="2700" kern="1200" dirty="0"/>
            <a:t>Streamline data handling by segmenting video data into fixed-length sequences for consistent processing.</a:t>
          </a:r>
          <a:endParaRPr lang="en-US" sz="2700" kern="1200" dirty="0"/>
        </a:p>
      </dsp:txBody>
      <dsp:txXfrm>
        <a:off x="0" y="445605"/>
        <a:ext cx="10561320" cy="1530900"/>
      </dsp:txXfrm>
    </dsp:sp>
    <dsp:sp modelId="{3B197667-CBB9-0341-832C-B37E6DA2032F}">
      <dsp:nvSpPr>
        <dsp:cNvPr id="0" name=""/>
        <dsp:cNvSpPr/>
      </dsp:nvSpPr>
      <dsp:spPr>
        <a:xfrm>
          <a:off x="528066" y="47085"/>
          <a:ext cx="7392924" cy="797039"/>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9435" tIns="0" rIns="279435" bIns="0" numCol="1" spcCol="1270" anchor="ctr" anchorCtr="0">
          <a:noAutofit/>
        </a:bodyPr>
        <a:lstStyle/>
        <a:p>
          <a:pPr marL="0" lvl="0" indent="0" algn="l" defTabSz="1200150">
            <a:lnSpc>
              <a:spcPct val="90000"/>
            </a:lnSpc>
            <a:spcBef>
              <a:spcPct val="0"/>
            </a:spcBef>
            <a:spcAft>
              <a:spcPct val="35000"/>
            </a:spcAft>
            <a:buNone/>
          </a:pPr>
          <a:r>
            <a:rPr lang="en-CA" sz="2700" b="1" kern="1200"/>
            <a:t>Data Uploading with Sequence Length of 60</a:t>
          </a:r>
          <a:endParaRPr lang="en-US" sz="2700" kern="1200"/>
        </a:p>
      </dsp:txBody>
      <dsp:txXfrm>
        <a:off x="566974" y="85993"/>
        <a:ext cx="7315108" cy="719223"/>
      </dsp:txXfrm>
    </dsp:sp>
    <dsp:sp modelId="{392648BF-C7A0-EF46-B3FC-261A67362519}">
      <dsp:nvSpPr>
        <dsp:cNvPr id="0" name=""/>
        <dsp:cNvSpPr/>
      </dsp:nvSpPr>
      <dsp:spPr>
        <a:xfrm>
          <a:off x="0" y="2520825"/>
          <a:ext cx="10561320" cy="233887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9676" tIns="562356" rIns="819676" bIns="192024" numCol="1" spcCol="1270" anchor="t" anchorCtr="0">
          <a:noAutofit/>
        </a:bodyPr>
        <a:lstStyle/>
        <a:p>
          <a:pPr marL="228600" lvl="1" indent="-228600" algn="l" defTabSz="1200150">
            <a:lnSpc>
              <a:spcPct val="90000"/>
            </a:lnSpc>
            <a:spcBef>
              <a:spcPct val="0"/>
            </a:spcBef>
            <a:spcAft>
              <a:spcPct val="15000"/>
            </a:spcAft>
            <a:buChar char="•"/>
          </a:pPr>
          <a:r>
            <a:rPr lang="en-CA" sz="2700" b="1" kern="1200"/>
            <a:t>Concurrent Frame Analysis</a:t>
          </a:r>
          <a:r>
            <a:rPr lang="en-CA" sz="2700" kern="1200"/>
            <a:t>: Process multiple video frames simultaneously to accelerate analysis.</a:t>
          </a:r>
          <a:endParaRPr lang="en-US" sz="2700" kern="1200"/>
        </a:p>
        <a:p>
          <a:pPr marL="228600" lvl="1" indent="-228600" algn="l" defTabSz="1200150">
            <a:lnSpc>
              <a:spcPct val="90000"/>
            </a:lnSpc>
            <a:spcBef>
              <a:spcPct val="0"/>
            </a:spcBef>
            <a:spcAft>
              <a:spcPct val="15000"/>
            </a:spcAft>
            <a:buChar char="•"/>
          </a:pPr>
          <a:r>
            <a:rPr lang="en-CA" sz="2700" b="1" kern="1200"/>
            <a:t>Efficiency Gains</a:t>
          </a:r>
          <a:r>
            <a:rPr lang="en-CA" sz="2700" kern="1200"/>
            <a:t>: Reduces computation time and speeds up overall video analysis workflow.</a:t>
          </a:r>
          <a:endParaRPr lang="en-US" sz="2700" kern="1200"/>
        </a:p>
      </dsp:txBody>
      <dsp:txXfrm>
        <a:off x="0" y="2520825"/>
        <a:ext cx="10561320" cy="2338874"/>
      </dsp:txXfrm>
    </dsp:sp>
    <dsp:sp modelId="{E476DADE-B27D-7743-A1AA-C49F5D57F1A4}">
      <dsp:nvSpPr>
        <dsp:cNvPr id="0" name=""/>
        <dsp:cNvSpPr/>
      </dsp:nvSpPr>
      <dsp:spPr>
        <a:xfrm>
          <a:off x="528066" y="2122305"/>
          <a:ext cx="7392924" cy="797039"/>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9435" tIns="0" rIns="279435" bIns="0" numCol="1" spcCol="1270" anchor="ctr" anchorCtr="0">
          <a:noAutofit/>
        </a:bodyPr>
        <a:lstStyle/>
        <a:p>
          <a:pPr marL="0" lvl="0" indent="0" algn="l" defTabSz="1200150">
            <a:lnSpc>
              <a:spcPct val="90000"/>
            </a:lnSpc>
            <a:spcBef>
              <a:spcPct val="0"/>
            </a:spcBef>
            <a:spcAft>
              <a:spcPct val="35000"/>
            </a:spcAft>
            <a:buNone/>
          </a:pPr>
          <a:r>
            <a:rPr lang="en-CA" sz="2700" b="1" kern="1200"/>
            <a:t>Batch Processing</a:t>
          </a:r>
          <a:endParaRPr lang="en-US" sz="2700" kern="1200"/>
        </a:p>
      </dsp:txBody>
      <dsp:txXfrm>
        <a:off x="566974" y="2161213"/>
        <a:ext cx="7315108" cy="719223"/>
      </dsp:txXfrm>
    </dsp:sp>
    <dsp:sp modelId="{FA56252C-2968-6040-A43D-B958CDF45FF8}">
      <dsp:nvSpPr>
        <dsp:cNvPr id="0" name=""/>
        <dsp:cNvSpPr/>
      </dsp:nvSpPr>
      <dsp:spPr>
        <a:xfrm>
          <a:off x="0" y="5404019"/>
          <a:ext cx="10561320" cy="19136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9676" tIns="562356" rIns="819676" bIns="192024" numCol="1" spcCol="1270" anchor="t" anchorCtr="0">
          <a:noAutofit/>
        </a:bodyPr>
        <a:lstStyle/>
        <a:p>
          <a:pPr marL="228600" lvl="1" indent="-228600" algn="l" defTabSz="1200150">
            <a:lnSpc>
              <a:spcPct val="90000"/>
            </a:lnSpc>
            <a:spcBef>
              <a:spcPct val="0"/>
            </a:spcBef>
            <a:spcAft>
              <a:spcPct val="15000"/>
            </a:spcAft>
            <a:buChar char="•"/>
          </a:pPr>
          <a:r>
            <a:rPr lang="en-CA" sz="2700" b="1" kern="1200"/>
            <a:t>Automatic Detection and Deletion</a:t>
          </a:r>
          <a:r>
            <a:rPr lang="en-CA" sz="2700" kern="1200"/>
            <a:t>: Implement automated routines to identify and remove corrupted video files, ensuring data integrity and preventing processing errors.</a:t>
          </a:r>
          <a:endParaRPr lang="en-US" sz="2700" kern="1200"/>
        </a:p>
      </dsp:txBody>
      <dsp:txXfrm>
        <a:off x="0" y="5404019"/>
        <a:ext cx="10561320" cy="1913625"/>
      </dsp:txXfrm>
    </dsp:sp>
    <dsp:sp modelId="{01DF586E-8413-3046-9EC8-BEFC0E844C56}">
      <dsp:nvSpPr>
        <dsp:cNvPr id="0" name=""/>
        <dsp:cNvSpPr/>
      </dsp:nvSpPr>
      <dsp:spPr>
        <a:xfrm>
          <a:off x="528066" y="5005500"/>
          <a:ext cx="7392924" cy="797039"/>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9435" tIns="0" rIns="279435" bIns="0" numCol="1" spcCol="1270" anchor="ctr" anchorCtr="0">
          <a:noAutofit/>
        </a:bodyPr>
        <a:lstStyle/>
        <a:p>
          <a:pPr marL="0" lvl="0" indent="0" algn="l" defTabSz="1200150">
            <a:lnSpc>
              <a:spcPct val="90000"/>
            </a:lnSpc>
            <a:spcBef>
              <a:spcPct val="0"/>
            </a:spcBef>
            <a:spcAft>
              <a:spcPct val="35000"/>
            </a:spcAft>
            <a:buNone/>
          </a:pPr>
          <a:r>
            <a:rPr lang="en-CA" sz="2700" b="1" kern="1200"/>
            <a:t>Scope: Handling Corrupted Videos</a:t>
          </a:r>
          <a:endParaRPr lang="en-US" sz="2700" kern="1200"/>
        </a:p>
      </dsp:txBody>
      <dsp:txXfrm>
        <a:off x="566974" y="5044408"/>
        <a:ext cx="7315108" cy="71922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2250" b="1" i="0">
                <a:solidFill>
                  <a:srgbClr val="5D17EB"/>
                </a:solidFill>
                <a:latin typeface="Trebuchet MS"/>
                <a:cs typeface="Trebuchet MS"/>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8650" b="1" i="0">
                <a:solidFill>
                  <a:srgbClr val="5D17EB"/>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1" i="0">
                <a:solidFill>
                  <a:srgbClr val="5D17EB"/>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8650" b="1" i="0">
                <a:solidFill>
                  <a:srgbClr val="5D17EB"/>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1" i="0">
                <a:solidFill>
                  <a:srgbClr val="5D17EB"/>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1" i="0">
                <a:solidFill>
                  <a:srgbClr val="5D17EB"/>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7998" cy="10286999"/>
          </a:xfrm>
          <a:prstGeom prst="rect">
            <a:avLst/>
          </a:prstGeom>
        </p:spPr>
      </p:pic>
      <p:sp>
        <p:nvSpPr>
          <p:cNvPr id="17" name="bg object 17"/>
          <p:cNvSpPr/>
          <p:nvPr/>
        </p:nvSpPr>
        <p:spPr>
          <a:xfrm>
            <a:off x="0" y="-102"/>
            <a:ext cx="18288000" cy="10287635"/>
          </a:xfrm>
          <a:custGeom>
            <a:avLst/>
            <a:gdLst/>
            <a:ahLst/>
            <a:cxnLst/>
            <a:rect l="l" t="t" r="r" b="b"/>
            <a:pathLst>
              <a:path w="18288000" h="10287635">
                <a:moveTo>
                  <a:pt x="9139339" y="6175883"/>
                </a:moveTo>
                <a:lnTo>
                  <a:pt x="7250976" y="6175883"/>
                </a:lnTo>
                <a:lnTo>
                  <a:pt x="7250976" y="4111180"/>
                </a:lnTo>
                <a:lnTo>
                  <a:pt x="7217613" y="4111180"/>
                </a:lnTo>
                <a:lnTo>
                  <a:pt x="7217613" y="6175883"/>
                </a:lnTo>
                <a:lnTo>
                  <a:pt x="7217613" y="6212954"/>
                </a:lnTo>
                <a:lnTo>
                  <a:pt x="7217613" y="8277657"/>
                </a:lnTo>
                <a:lnTo>
                  <a:pt x="5152910" y="8277657"/>
                </a:lnTo>
                <a:lnTo>
                  <a:pt x="5152910" y="6212954"/>
                </a:lnTo>
                <a:lnTo>
                  <a:pt x="7217613" y="6212954"/>
                </a:lnTo>
                <a:lnTo>
                  <a:pt x="7217613" y="6175883"/>
                </a:lnTo>
                <a:lnTo>
                  <a:pt x="5152910" y="6175883"/>
                </a:lnTo>
                <a:lnTo>
                  <a:pt x="5152910" y="4111180"/>
                </a:lnTo>
                <a:lnTo>
                  <a:pt x="5115852" y="4111180"/>
                </a:lnTo>
                <a:lnTo>
                  <a:pt x="5115852" y="6175883"/>
                </a:lnTo>
                <a:lnTo>
                  <a:pt x="5115852" y="6212954"/>
                </a:lnTo>
                <a:lnTo>
                  <a:pt x="5115852" y="8277657"/>
                </a:lnTo>
                <a:lnTo>
                  <a:pt x="3051137" y="8277657"/>
                </a:lnTo>
                <a:lnTo>
                  <a:pt x="3051137" y="6212954"/>
                </a:lnTo>
                <a:lnTo>
                  <a:pt x="5115852" y="6212954"/>
                </a:lnTo>
                <a:lnTo>
                  <a:pt x="5115852" y="6175883"/>
                </a:lnTo>
                <a:lnTo>
                  <a:pt x="3051137" y="6175883"/>
                </a:lnTo>
                <a:lnTo>
                  <a:pt x="3051137" y="4111180"/>
                </a:lnTo>
                <a:lnTo>
                  <a:pt x="3017774" y="4111180"/>
                </a:lnTo>
                <a:lnTo>
                  <a:pt x="3017774" y="6175883"/>
                </a:lnTo>
                <a:lnTo>
                  <a:pt x="3017774" y="6212954"/>
                </a:lnTo>
                <a:lnTo>
                  <a:pt x="3017774" y="8277657"/>
                </a:lnTo>
                <a:lnTo>
                  <a:pt x="953071" y="8277657"/>
                </a:lnTo>
                <a:lnTo>
                  <a:pt x="953071" y="6212954"/>
                </a:lnTo>
                <a:lnTo>
                  <a:pt x="3017774" y="6212954"/>
                </a:lnTo>
                <a:lnTo>
                  <a:pt x="3017774" y="6175883"/>
                </a:lnTo>
                <a:lnTo>
                  <a:pt x="953071" y="6175883"/>
                </a:lnTo>
                <a:lnTo>
                  <a:pt x="953071" y="4111180"/>
                </a:lnTo>
                <a:lnTo>
                  <a:pt x="916000" y="4111180"/>
                </a:lnTo>
                <a:lnTo>
                  <a:pt x="916000" y="6175883"/>
                </a:lnTo>
                <a:lnTo>
                  <a:pt x="0" y="6175883"/>
                </a:lnTo>
                <a:lnTo>
                  <a:pt x="0" y="6212954"/>
                </a:lnTo>
                <a:lnTo>
                  <a:pt x="916000" y="6212954"/>
                </a:lnTo>
                <a:lnTo>
                  <a:pt x="916000" y="8277657"/>
                </a:lnTo>
                <a:lnTo>
                  <a:pt x="0" y="8277657"/>
                </a:lnTo>
                <a:lnTo>
                  <a:pt x="0" y="8311020"/>
                </a:lnTo>
                <a:lnTo>
                  <a:pt x="916000" y="8311020"/>
                </a:lnTo>
                <a:lnTo>
                  <a:pt x="916000" y="10287114"/>
                </a:lnTo>
                <a:lnTo>
                  <a:pt x="953071" y="10287114"/>
                </a:lnTo>
                <a:lnTo>
                  <a:pt x="953071" y="8311020"/>
                </a:lnTo>
                <a:lnTo>
                  <a:pt x="3014078" y="8311020"/>
                </a:lnTo>
                <a:lnTo>
                  <a:pt x="3014078" y="10287114"/>
                </a:lnTo>
                <a:lnTo>
                  <a:pt x="3051137" y="10287114"/>
                </a:lnTo>
                <a:lnTo>
                  <a:pt x="3051137" y="8311020"/>
                </a:lnTo>
                <a:lnTo>
                  <a:pt x="5115852" y="8311020"/>
                </a:lnTo>
                <a:lnTo>
                  <a:pt x="5115852" y="10287114"/>
                </a:lnTo>
                <a:lnTo>
                  <a:pt x="5152910" y="10287114"/>
                </a:lnTo>
                <a:lnTo>
                  <a:pt x="5152910" y="8311020"/>
                </a:lnTo>
                <a:lnTo>
                  <a:pt x="7217613" y="8311020"/>
                </a:lnTo>
                <a:lnTo>
                  <a:pt x="7217613" y="10287114"/>
                </a:lnTo>
                <a:lnTo>
                  <a:pt x="7250976" y="10287114"/>
                </a:lnTo>
                <a:lnTo>
                  <a:pt x="7250976" y="8311020"/>
                </a:lnTo>
                <a:lnTo>
                  <a:pt x="9139339" y="8311020"/>
                </a:lnTo>
                <a:lnTo>
                  <a:pt x="9139339" y="8277657"/>
                </a:lnTo>
                <a:lnTo>
                  <a:pt x="7250976" y="8277657"/>
                </a:lnTo>
                <a:lnTo>
                  <a:pt x="7250976" y="6212954"/>
                </a:lnTo>
                <a:lnTo>
                  <a:pt x="9139339" y="6212954"/>
                </a:lnTo>
                <a:lnTo>
                  <a:pt x="9139339" y="6175883"/>
                </a:lnTo>
                <a:close/>
              </a:path>
              <a:path w="18288000" h="10287635">
                <a:moveTo>
                  <a:pt x="9139339" y="1976043"/>
                </a:moveTo>
                <a:lnTo>
                  <a:pt x="7250976" y="1976043"/>
                </a:lnTo>
                <a:lnTo>
                  <a:pt x="7250976" y="101"/>
                </a:lnTo>
                <a:lnTo>
                  <a:pt x="7217613" y="101"/>
                </a:lnTo>
                <a:lnTo>
                  <a:pt x="7217613" y="1976043"/>
                </a:lnTo>
                <a:lnTo>
                  <a:pt x="5152910" y="1976043"/>
                </a:lnTo>
                <a:lnTo>
                  <a:pt x="5152910" y="101"/>
                </a:lnTo>
                <a:lnTo>
                  <a:pt x="5115852" y="101"/>
                </a:lnTo>
                <a:lnTo>
                  <a:pt x="5115852" y="1976043"/>
                </a:lnTo>
                <a:lnTo>
                  <a:pt x="3051137" y="1976043"/>
                </a:lnTo>
                <a:lnTo>
                  <a:pt x="3051137" y="101"/>
                </a:lnTo>
                <a:lnTo>
                  <a:pt x="3017774" y="101"/>
                </a:lnTo>
                <a:lnTo>
                  <a:pt x="3017774" y="1976043"/>
                </a:lnTo>
                <a:lnTo>
                  <a:pt x="953071" y="1976043"/>
                </a:lnTo>
                <a:lnTo>
                  <a:pt x="953071" y="101"/>
                </a:lnTo>
                <a:lnTo>
                  <a:pt x="916000" y="101"/>
                </a:lnTo>
                <a:lnTo>
                  <a:pt x="916000" y="1976043"/>
                </a:lnTo>
                <a:lnTo>
                  <a:pt x="0" y="1976043"/>
                </a:lnTo>
                <a:lnTo>
                  <a:pt x="0" y="2013115"/>
                </a:lnTo>
                <a:lnTo>
                  <a:pt x="916000" y="2013115"/>
                </a:lnTo>
                <a:lnTo>
                  <a:pt x="916000" y="4074160"/>
                </a:lnTo>
                <a:lnTo>
                  <a:pt x="0" y="4074160"/>
                </a:lnTo>
                <a:lnTo>
                  <a:pt x="0" y="4077970"/>
                </a:lnTo>
                <a:lnTo>
                  <a:pt x="0" y="4110990"/>
                </a:lnTo>
                <a:lnTo>
                  <a:pt x="9139339" y="4110990"/>
                </a:lnTo>
                <a:lnTo>
                  <a:pt x="9139339" y="4077970"/>
                </a:lnTo>
                <a:lnTo>
                  <a:pt x="953071" y="4077970"/>
                </a:lnTo>
                <a:lnTo>
                  <a:pt x="953071" y="4074160"/>
                </a:lnTo>
                <a:lnTo>
                  <a:pt x="953071" y="2013115"/>
                </a:lnTo>
                <a:lnTo>
                  <a:pt x="3014078" y="2013115"/>
                </a:lnTo>
                <a:lnTo>
                  <a:pt x="3014078" y="4077817"/>
                </a:lnTo>
                <a:lnTo>
                  <a:pt x="3051137" y="4077817"/>
                </a:lnTo>
                <a:lnTo>
                  <a:pt x="3051137" y="2013115"/>
                </a:lnTo>
                <a:lnTo>
                  <a:pt x="5115852" y="2013115"/>
                </a:lnTo>
                <a:lnTo>
                  <a:pt x="5115852" y="4077817"/>
                </a:lnTo>
                <a:lnTo>
                  <a:pt x="5152910" y="4077817"/>
                </a:lnTo>
                <a:lnTo>
                  <a:pt x="5152910" y="2013115"/>
                </a:lnTo>
                <a:lnTo>
                  <a:pt x="7217613" y="2013115"/>
                </a:lnTo>
                <a:lnTo>
                  <a:pt x="7217613" y="4077817"/>
                </a:lnTo>
                <a:lnTo>
                  <a:pt x="7250976" y="4077817"/>
                </a:lnTo>
                <a:lnTo>
                  <a:pt x="7250976" y="2013115"/>
                </a:lnTo>
                <a:lnTo>
                  <a:pt x="9139339" y="2013115"/>
                </a:lnTo>
                <a:lnTo>
                  <a:pt x="9139339" y="1976043"/>
                </a:lnTo>
                <a:close/>
              </a:path>
              <a:path w="18288000" h="10287635">
                <a:moveTo>
                  <a:pt x="11282832" y="8311020"/>
                </a:moveTo>
                <a:lnTo>
                  <a:pt x="11245761" y="8311020"/>
                </a:lnTo>
                <a:lnTo>
                  <a:pt x="11245761" y="10287114"/>
                </a:lnTo>
                <a:lnTo>
                  <a:pt x="11282832" y="10287114"/>
                </a:lnTo>
                <a:lnTo>
                  <a:pt x="11282832" y="8311020"/>
                </a:lnTo>
                <a:close/>
              </a:path>
              <a:path w="18288000" h="10287635">
                <a:moveTo>
                  <a:pt x="11282832" y="6212954"/>
                </a:moveTo>
                <a:lnTo>
                  <a:pt x="11245761" y="6212954"/>
                </a:lnTo>
                <a:lnTo>
                  <a:pt x="11245761" y="8277657"/>
                </a:lnTo>
                <a:lnTo>
                  <a:pt x="11282832" y="8277657"/>
                </a:lnTo>
                <a:lnTo>
                  <a:pt x="11282832" y="6212954"/>
                </a:lnTo>
                <a:close/>
              </a:path>
              <a:path w="18288000" h="10287635">
                <a:moveTo>
                  <a:pt x="11282832" y="4111180"/>
                </a:moveTo>
                <a:lnTo>
                  <a:pt x="11245761" y="4111180"/>
                </a:lnTo>
                <a:lnTo>
                  <a:pt x="11245761" y="6175883"/>
                </a:lnTo>
                <a:lnTo>
                  <a:pt x="11282832" y="6175883"/>
                </a:lnTo>
                <a:lnTo>
                  <a:pt x="11282832" y="4111180"/>
                </a:lnTo>
                <a:close/>
              </a:path>
              <a:path w="18288000" h="10287635">
                <a:moveTo>
                  <a:pt x="11282832" y="2013115"/>
                </a:moveTo>
                <a:lnTo>
                  <a:pt x="11245761" y="2013115"/>
                </a:lnTo>
                <a:lnTo>
                  <a:pt x="11245761" y="4074109"/>
                </a:lnTo>
                <a:lnTo>
                  <a:pt x="11282832" y="4074109"/>
                </a:lnTo>
                <a:lnTo>
                  <a:pt x="11282832" y="2013115"/>
                </a:lnTo>
                <a:close/>
              </a:path>
              <a:path w="18288000" h="10287635">
                <a:moveTo>
                  <a:pt x="11282832" y="101"/>
                </a:moveTo>
                <a:lnTo>
                  <a:pt x="11245761" y="101"/>
                </a:lnTo>
                <a:lnTo>
                  <a:pt x="11245761" y="1976043"/>
                </a:lnTo>
                <a:lnTo>
                  <a:pt x="11282832" y="1976043"/>
                </a:lnTo>
                <a:lnTo>
                  <a:pt x="11282832" y="101"/>
                </a:lnTo>
                <a:close/>
              </a:path>
              <a:path w="18288000" h="10287635">
                <a:moveTo>
                  <a:pt x="13380898" y="8311020"/>
                </a:moveTo>
                <a:lnTo>
                  <a:pt x="13343839" y="8311020"/>
                </a:lnTo>
                <a:lnTo>
                  <a:pt x="13343839" y="10287114"/>
                </a:lnTo>
                <a:lnTo>
                  <a:pt x="13380898" y="10287114"/>
                </a:lnTo>
                <a:lnTo>
                  <a:pt x="13380898" y="8311020"/>
                </a:lnTo>
                <a:close/>
              </a:path>
              <a:path w="18288000" h="10287635">
                <a:moveTo>
                  <a:pt x="13380898" y="6212954"/>
                </a:moveTo>
                <a:lnTo>
                  <a:pt x="13347535" y="6212954"/>
                </a:lnTo>
                <a:lnTo>
                  <a:pt x="13347535" y="8277657"/>
                </a:lnTo>
                <a:lnTo>
                  <a:pt x="13380898" y="8277657"/>
                </a:lnTo>
                <a:lnTo>
                  <a:pt x="13380898" y="6212954"/>
                </a:lnTo>
                <a:close/>
              </a:path>
              <a:path w="18288000" h="10287635">
                <a:moveTo>
                  <a:pt x="13380898" y="4111180"/>
                </a:moveTo>
                <a:lnTo>
                  <a:pt x="13347535" y="4111180"/>
                </a:lnTo>
                <a:lnTo>
                  <a:pt x="13347535" y="6175883"/>
                </a:lnTo>
                <a:lnTo>
                  <a:pt x="13380898" y="6175883"/>
                </a:lnTo>
                <a:lnTo>
                  <a:pt x="13380898" y="4111180"/>
                </a:lnTo>
                <a:close/>
              </a:path>
              <a:path w="18288000" h="10287635">
                <a:moveTo>
                  <a:pt x="13380898" y="2013115"/>
                </a:moveTo>
                <a:lnTo>
                  <a:pt x="13343839" y="2013115"/>
                </a:lnTo>
                <a:lnTo>
                  <a:pt x="13343839" y="4077817"/>
                </a:lnTo>
                <a:lnTo>
                  <a:pt x="13380898" y="4077817"/>
                </a:lnTo>
                <a:lnTo>
                  <a:pt x="13380898" y="2013115"/>
                </a:lnTo>
                <a:close/>
              </a:path>
              <a:path w="18288000" h="10287635">
                <a:moveTo>
                  <a:pt x="13380898" y="101"/>
                </a:moveTo>
                <a:lnTo>
                  <a:pt x="13347535" y="101"/>
                </a:lnTo>
                <a:lnTo>
                  <a:pt x="13347535" y="1976043"/>
                </a:lnTo>
                <a:lnTo>
                  <a:pt x="13380898" y="1976043"/>
                </a:lnTo>
                <a:lnTo>
                  <a:pt x="13380898" y="101"/>
                </a:lnTo>
                <a:close/>
              </a:path>
              <a:path w="18288000" h="10287635">
                <a:moveTo>
                  <a:pt x="15482672" y="8311020"/>
                </a:moveTo>
                <a:lnTo>
                  <a:pt x="15445601" y="8311020"/>
                </a:lnTo>
                <a:lnTo>
                  <a:pt x="15445601" y="10287114"/>
                </a:lnTo>
                <a:lnTo>
                  <a:pt x="15482672" y="10287114"/>
                </a:lnTo>
                <a:lnTo>
                  <a:pt x="15482672" y="8311020"/>
                </a:lnTo>
                <a:close/>
              </a:path>
              <a:path w="18288000" h="10287635">
                <a:moveTo>
                  <a:pt x="15482672" y="6212954"/>
                </a:moveTo>
                <a:lnTo>
                  <a:pt x="15445601" y="6212954"/>
                </a:lnTo>
                <a:lnTo>
                  <a:pt x="15445601" y="8277657"/>
                </a:lnTo>
                <a:lnTo>
                  <a:pt x="15482672" y="8277657"/>
                </a:lnTo>
                <a:lnTo>
                  <a:pt x="15482672" y="6212954"/>
                </a:lnTo>
                <a:close/>
              </a:path>
              <a:path w="18288000" h="10287635">
                <a:moveTo>
                  <a:pt x="15482672" y="4111180"/>
                </a:moveTo>
                <a:lnTo>
                  <a:pt x="15445601" y="4111180"/>
                </a:lnTo>
                <a:lnTo>
                  <a:pt x="15445601" y="6175883"/>
                </a:lnTo>
                <a:lnTo>
                  <a:pt x="15482672" y="6175883"/>
                </a:lnTo>
                <a:lnTo>
                  <a:pt x="15482672" y="4111180"/>
                </a:lnTo>
                <a:close/>
              </a:path>
              <a:path w="18288000" h="10287635">
                <a:moveTo>
                  <a:pt x="15482672" y="2013115"/>
                </a:moveTo>
                <a:lnTo>
                  <a:pt x="15445601" y="2013115"/>
                </a:lnTo>
                <a:lnTo>
                  <a:pt x="15445601" y="4077817"/>
                </a:lnTo>
                <a:lnTo>
                  <a:pt x="15482672" y="4077817"/>
                </a:lnTo>
                <a:lnTo>
                  <a:pt x="15482672" y="2013115"/>
                </a:lnTo>
                <a:close/>
              </a:path>
              <a:path w="18288000" h="10287635">
                <a:moveTo>
                  <a:pt x="15482672" y="101"/>
                </a:moveTo>
                <a:lnTo>
                  <a:pt x="15445601" y="101"/>
                </a:lnTo>
                <a:lnTo>
                  <a:pt x="15445601" y="1976043"/>
                </a:lnTo>
                <a:lnTo>
                  <a:pt x="15482672" y="1976043"/>
                </a:lnTo>
                <a:lnTo>
                  <a:pt x="15482672" y="101"/>
                </a:lnTo>
                <a:close/>
              </a:path>
              <a:path w="18288000" h="10287635">
                <a:moveTo>
                  <a:pt x="17580737" y="8311020"/>
                </a:moveTo>
                <a:lnTo>
                  <a:pt x="17547374" y="8311020"/>
                </a:lnTo>
                <a:lnTo>
                  <a:pt x="17547374" y="10287114"/>
                </a:lnTo>
                <a:lnTo>
                  <a:pt x="17580737" y="10287114"/>
                </a:lnTo>
                <a:lnTo>
                  <a:pt x="17580737" y="8311020"/>
                </a:lnTo>
                <a:close/>
              </a:path>
              <a:path w="18288000" h="10287635">
                <a:moveTo>
                  <a:pt x="17580737" y="6212954"/>
                </a:moveTo>
                <a:lnTo>
                  <a:pt x="17547374" y="6212954"/>
                </a:lnTo>
                <a:lnTo>
                  <a:pt x="17547374" y="8277657"/>
                </a:lnTo>
                <a:lnTo>
                  <a:pt x="17580737" y="8277657"/>
                </a:lnTo>
                <a:lnTo>
                  <a:pt x="17580737" y="6212954"/>
                </a:lnTo>
                <a:close/>
              </a:path>
              <a:path w="18288000" h="10287635">
                <a:moveTo>
                  <a:pt x="17580737" y="4111180"/>
                </a:moveTo>
                <a:lnTo>
                  <a:pt x="17547374" y="4111180"/>
                </a:lnTo>
                <a:lnTo>
                  <a:pt x="17547374" y="6175883"/>
                </a:lnTo>
                <a:lnTo>
                  <a:pt x="17580737" y="6175883"/>
                </a:lnTo>
                <a:lnTo>
                  <a:pt x="17580737" y="4111180"/>
                </a:lnTo>
                <a:close/>
              </a:path>
              <a:path w="18288000" h="10287635">
                <a:moveTo>
                  <a:pt x="17580737" y="2013115"/>
                </a:moveTo>
                <a:lnTo>
                  <a:pt x="17547374" y="2013115"/>
                </a:lnTo>
                <a:lnTo>
                  <a:pt x="17547374" y="4077817"/>
                </a:lnTo>
                <a:lnTo>
                  <a:pt x="17580737" y="4077817"/>
                </a:lnTo>
                <a:lnTo>
                  <a:pt x="17580737" y="2013115"/>
                </a:lnTo>
                <a:close/>
              </a:path>
              <a:path w="18288000" h="10287635">
                <a:moveTo>
                  <a:pt x="17580737" y="101"/>
                </a:moveTo>
                <a:lnTo>
                  <a:pt x="17547374" y="101"/>
                </a:lnTo>
                <a:lnTo>
                  <a:pt x="17547374" y="1976043"/>
                </a:lnTo>
                <a:lnTo>
                  <a:pt x="17580737" y="1976043"/>
                </a:lnTo>
                <a:lnTo>
                  <a:pt x="17580737" y="101"/>
                </a:lnTo>
                <a:close/>
              </a:path>
              <a:path w="18288000" h="10287635">
                <a:moveTo>
                  <a:pt x="18288000" y="1976120"/>
                </a:moveTo>
                <a:lnTo>
                  <a:pt x="9181059" y="1976120"/>
                </a:lnTo>
                <a:lnTo>
                  <a:pt x="9181059" y="0"/>
                </a:lnTo>
                <a:lnTo>
                  <a:pt x="9143987" y="0"/>
                </a:lnTo>
                <a:lnTo>
                  <a:pt x="9143987" y="10287000"/>
                </a:lnTo>
                <a:lnTo>
                  <a:pt x="9181059" y="10287000"/>
                </a:lnTo>
                <a:lnTo>
                  <a:pt x="9181059" y="8310880"/>
                </a:lnTo>
                <a:lnTo>
                  <a:pt x="18288000" y="8310880"/>
                </a:lnTo>
                <a:lnTo>
                  <a:pt x="18288000" y="8277860"/>
                </a:lnTo>
                <a:lnTo>
                  <a:pt x="9181059" y="8277860"/>
                </a:lnTo>
                <a:lnTo>
                  <a:pt x="9181059" y="6212840"/>
                </a:lnTo>
                <a:lnTo>
                  <a:pt x="18288000" y="6212840"/>
                </a:lnTo>
                <a:lnTo>
                  <a:pt x="18288000" y="6176010"/>
                </a:lnTo>
                <a:lnTo>
                  <a:pt x="9181059" y="6176010"/>
                </a:lnTo>
                <a:lnTo>
                  <a:pt x="9181059" y="4110990"/>
                </a:lnTo>
                <a:lnTo>
                  <a:pt x="18288000" y="4110990"/>
                </a:lnTo>
                <a:lnTo>
                  <a:pt x="18288000" y="4077970"/>
                </a:lnTo>
                <a:lnTo>
                  <a:pt x="11282832" y="4077970"/>
                </a:lnTo>
                <a:lnTo>
                  <a:pt x="11282832" y="4074160"/>
                </a:lnTo>
                <a:lnTo>
                  <a:pt x="9181059" y="4074160"/>
                </a:lnTo>
                <a:lnTo>
                  <a:pt x="9181059" y="2012950"/>
                </a:lnTo>
                <a:lnTo>
                  <a:pt x="18288000" y="2012950"/>
                </a:lnTo>
                <a:lnTo>
                  <a:pt x="18288000" y="1976120"/>
                </a:lnTo>
                <a:close/>
              </a:path>
            </a:pathLst>
          </a:custGeom>
          <a:solidFill>
            <a:srgbClr val="D9D9D9">
              <a:alpha val="25000"/>
            </a:srgbClr>
          </a:solidFill>
        </p:spPr>
        <p:txBody>
          <a:bodyPr wrap="square" lIns="0" tIns="0" rIns="0" bIns="0" rtlCol="0"/>
          <a:lstStyle/>
          <a:p>
            <a:endParaRPr/>
          </a:p>
        </p:txBody>
      </p:sp>
      <p:pic>
        <p:nvPicPr>
          <p:cNvPr id="18" name="bg object 18"/>
          <p:cNvPicPr/>
          <p:nvPr/>
        </p:nvPicPr>
        <p:blipFill>
          <a:blip r:embed="rId8" cstate="print"/>
          <a:stretch>
            <a:fillRect/>
          </a:stretch>
        </p:blipFill>
        <p:spPr>
          <a:xfrm>
            <a:off x="1028700" y="847948"/>
            <a:ext cx="2474805" cy="660289"/>
          </a:xfrm>
          <a:prstGeom prst="rect">
            <a:avLst/>
          </a:prstGeom>
        </p:spPr>
      </p:pic>
      <p:sp>
        <p:nvSpPr>
          <p:cNvPr id="2" name="Holder 2"/>
          <p:cNvSpPr>
            <a:spLocks noGrp="1"/>
          </p:cNvSpPr>
          <p:nvPr>
            <p:ph type="title"/>
          </p:nvPr>
        </p:nvSpPr>
        <p:spPr>
          <a:xfrm>
            <a:off x="14076477" y="968089"/>
            <a:ext cx="1217294" cy="368934"/>
          </a:xfrm>
          <a:prstGeom prst="rect">
            <a:avLst/>
          </a:prstGeom>
        </p:spPr>
        <p:txBody>
          <a:bodyPr wrap="square" lIns="0" tIns="0" rIns="0" bIns="0">
            <a:spAutoFit/>
          </a:bodyPr>
          <a:lstStyle>
            <a:lvl1pPr>
              <a:defRPr sz="2250" b="1" i="0">
                <a:solidFill>
                  <a:srgbClr val="5D17EB"/>
                </a:solidFill>
                <a:latin typeface="Trebuchet MS"/>
                <a:cs typeface="Trebuchet MS"/>
              </a:defRPr>
            </a:lvl1pPr>
          </a:lstStyle>
          <a:p>
            <a:endParaRPr/>
          </a:p>
        </p:txBody>
      </p:sp>
      <p:sp>
        <p:nvSpPr>
          <p:cNvPr id="3" name="Holder 3"/>
          <p:cNvSpPr>
            <a:spLocks noGrp="1"/>
          </p:cNvSpPr>
          <p:nvPr>
            <p:ph type="body" idx="1"/>
          </p:nvPr>
        </p:nvSpPr>
        <p:spPr>
          <a:xfrm>
            <a:off x="9131300" y="2726130"/>
            <a:ext cx="7637780" cy="4057015"/>
          </a:xfrm>
          <a:prstGeom prst="rect">
            <a:avLst/>
          </a:prstGeom>
        </p:spPr>
        <p:txBody>
          <a:bodyPr wrap="square" lIns="0" tIns="0" rIns="0" bIns="0">
            <a:spAutoFit/>
          </a:bodyPr>
          <a:lstStyle>
            <a:lvl1pPr>
              <a:defRPr sz="8650" b="1" i="0">
                <a:solidFill>
                  <a:srgbClr val="5D17EB"/>
                </a:solidFill>
                <a:latin typeface="Trebuchet MS"/>
                <a:cs typeface="Trebuchet MS"/>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8/27/2024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60.jpeg"/><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Layout" Target="../diagrams/layout6.xml"/><Relationship Id="rId7" Type="http://schemas.openxmlformats.org/officeDocument/2006/relationships/image" Target="../media/image61.png"/><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Layout" Target="../diagrams/layout7.xml"/><Relationship Id="rId7" Type="http://schemas.openxmlformats.org/officeDocument/2006/relationships/image" Target="../media/image61.png"/><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Layout" Target="../diagrams/layout9.xml"/><Relationship Id="rId7" Type="http://schemas.openxmlformats.org/officeDocument/2006/relationships/image" Target="../media/image74.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theguardian.com/technology/ng-interactive/2019/jun/22/the-rise-ofthe-deepfake-and-the-threat-to-democracy" TargetMode="External"/><Relationship Id="rId2" Type="http://schemas.openxmlformats.org/officeDocument/2006/relationships/hyperlink" Target="https://fortune.com/2019/06/12/deepfake-mark-zuckerberg/" TargetMode="External"/><Relationship Id="rId1" Type="http://schemas.openxmlformats.org/officeDocument/2006/relationships/slideLayout" Target="../slideLayouts/slideLayout2.xml"/><Relationship Id="rId4" Type="http://schemas.openxmlformats.org/officeDocument/2006/relationships/hyperlink" Target="http://www.ijsrd.com/articles/IJSRDV8I10860.pdf"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5.png"/><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20.png"/><Relationship Id="rId16"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jpe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5.xml"/><Relationship Id="rId4" Type="http://schemas.openxmlformats.org/officeDocument/2006/relationships/image" Target="../media/image40.jp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Layout" Target="../diagrams/layout4.xml"/><Relationship Id="rId7" Type="http://schemas.openxmlformats.org/officeDocument/2006/relationships/image" Target="../media/image51.png"/><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5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8700" y="6940243"/>
            <a:ext cx="16228234" cy="3346756"/>
          </a:xfrm>
          <a:prstGeom prst="rect">
            <a:avLst/>
          </a:prstGeom>
        </p:spPr>
      </p:pic>
      <p:grpSp>
        <p:nvGrpSpPr>
          <p:cNvPr id="4" name="object 4"/>
          <p:cNvGrpSpPr/>
          <p:nvPr/>
        </p:nvGrpSpPr>
        <p:grpSpPr>
          <a:xfrm>
            <a:off x="0" y="1028700"/>
            <a:ext cx="18287997" cy="9258299"/>
            <a:chOff x="0" y="1028700"/>
            <a:chExt cx="18287997" cy="9258299"/>
          </a:xfrm>
        </p:grpSpPr>
        <p:pic>
          <p:nvPicPr>
            <p:cNvPr id="5" name="object 5"/>
            <p:cNvPicPr/>
            <p:nvPr/>
          </p:nvPicPr>
          <p:blipFill>
            <a:blip r:embed="rId3" cstate="print"/>
            <a:stretch>
              <a:fillRect/>
            </a:stretch>
          </p:blipFill>
          <p:spPr>
            <a:xfrm>
              <a:off x="1764683" y="1028700"/>
              <a:ext cx="5238749" cy="9258299"/>
            </a:xfrm>
            <a:prstGeom prst="rect">
              <a:avLst/>
            </a:prstGeom>
          </p:spPr>
        </p:pic>
        <p:pic>
          <p:nvPicPr>
            <p:cNvPr id="6" name="object 6"/>
            <p:cNvPicPr/>
            <p:nvPr/>
          </p:nvPicPr>
          <p:blipFill>
            <a:blip r:embed="rId4" cstate="print"/>
            <a:stretch>
              <a:fillRect/>
            </a:stretch>
          </p:blipFill>
          <p:spPr>
            <a:xfrm>
              <a:off x="0" y="2261795"/>
              <a:ext cx="1699825" cy="2514599"/>
            </a:xfrm>
            <a:prstGeom prst="rect">
              <a:avLst/>
            </a:prstGeom>
          </p:spPr>
        </p:pic>
        <p:pic>
          <p:nvPicPr>
            <p:cNvPr id="7" name="object 7"/>
            <p:cNvPicPr/>
            <p:nvPr/>
          </p:nvPicPr>
          <p:blipFill>
            <a:blip r:embed="rId5" cstate="print"/>
            <a:stretch>
              <a:fillRect/>
            </a:stretch>
          </p:blipFill>
          <p:spPr>
            <a:xfrm>
              <a:off x="16416935" y="4898707"/>
              <a:ext cx="1871062" cy="3105149"/>
            </a:xfrm>
            <a:prstGeom prst="rect">
              <a:avLst/>
            </a:prstGeom>
          </p:spPr>
        </p:pic>
      </p:grpSp>
      <p:sp>
        <p:nvSpPr>
          <p:cNvPr id="8" name="object 8"/>
          <p:cNvSpPr txBox="1"/>
          <p:nvPr/>
        </p:nvSpPr>
        <p:spPr>
          <a:xfrm>
            <a:off x="7239000" y="2551988"/>
            <a:ext cx="10287000" cy="1589538"/>
          </a:xfrm>
          <a:prstGeom prst="rect">
            <a:avLst/>
          </a:prstGeom>
        </p:spPr>
        <p:txBody>
          <a:bodyPr vert="horz" wrap="square" lIns="0" tIns="278765" rIns="0" bIns="0" rtlCol="0">
            <a:spAutoFit/>
          </a:bodyPr>
          <a:lstStyle/>
          <a:p>
            <a:pPr marL="12700" marR="5080">
              <a:lnSpc>
                <a:spcPts val="10170"/>
              </a:lnSpc>
              <a:spcBef>
                <a:spcPts val="2195"/>
              </a:spcBef>
            </a:pPr>
            <a:r>
              <a:rPr lang="en-CA" sz="10200" b="1" spc="300" dirty="0">
                <a:solidFill>
                  <a:srgbClr val="5D17EB"/>
                </a:solidFill>
                <a:latin typeface="Trebuchet MS"/>
                <a:cs typeface="Trebuchet MS"/>
              </a:rPr>
              <a:t>CLEARVISION AI</a:t>
            </a:r>
            <a:endParaRPr sz="10200" dirty="0">
              <a:latin typeface="Trebuchet MS"/>
              <a:cs typeface="Trebuchet MS"/>
            </a:endParaRPr>
          </a:p>
        </p:txBody>
      </p:sp>
      <p:sp>
        <p:nvSpPr>
          <p:cNvPr id="13" name="TextBox 12">
            <a:extLst>
              <a:ext uri="{FF2B5EF4-FFF2-40B4-BE49-F238E27FC236}">
                <a16:creationId xmlns:a16="http://schemas.microsoft.com/office/drawing/2014/main" id="{10D29C19-F85C-337F-33F9-4016FE5CF0D1}"/>
              </a:ext>
            </a:extLst>
          </p:cNvPr>
          <p:cNvSpPr txBox="1"/>
          <p:nvPr/>
        </p:nvSpPr>
        <p:spPr>
          <a:xfrm>
            <a:off x="12573000" y="7249508"/>
            <a:ext cx="4343400" cy="1200329"/>
          </a:xfrm>
          <a:prstGeom prst="rect">
            <a:avLst/>
          </a:prstGeom>
          <a:noFill/>
        </p:spPr>
        <p:txBody>
          <a:bodyPr wrap="square" rtlCol="0">
            <a:spAutoFit/>
          </a:bodyPr>
          <a:lstStyle/>
          <a:p>
            <a:pPr algn="l"/>
            <a:r>
              <a:rPr lang="en-US" sz="3600" dirty="0">
                <a:solidFill>
                  <a:schemeClr val="bg2"/>
                </a:solidFill>
              </a:rPr>
              <a:t>Submitted by:</a:t>
            </a:r>
          </a:p>
          <a:p>
            <a:pPr algn="l"/>
            <a:r>
              <a:rPr lang="en-US" sz="3600" dirty="0">
                <a:solidFill>
                  <a:schemeClr val="bg2"/>
                </a:solidFill>
              </a:rPr>
              <a:t>Utsav Jain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36331" y="2552700"/>
            <a:ext cx="6248400" cy="1490793"/>
          </a:xfrm>
          <a:prstGeom prst="rect">
            <a:avLst/>
          </a:prstGeom>
        </p:spPr>
        <p:txBody>
          <a:bodyPr vert="horz" wrap="square" lIns="0" tIns="13335" rIns="0" bIns="0" rtlCol="0">
            <a:spAutoFit/>
          </a:bodyPr>
          <a:lstStyle/>
          <a:p>
            <a:pPr marL="12700">
              <a:lnSpc>
                <a:spcPct val="100000"/>
              </a:lnSpc>
              <a:spcBef>
                <a:spcPts val="105"/>
              </a:spcBef>
            </a:pPr>
            <a:r>
              <a:rPr lang="en-CA" sz="4800" b="1" spc="725" dirty="0">
                <a:solidFill>
                  <a:srgbClr val="5D17EB"/>
                </a:solidFill>
                <a:latin typeface="Trebuchet MS"/>
                <a:cs typeface="Trebuchet MS"/>
              </a:rPr>
              <a:t>Pre-processing Output</a:t>
            </a:r>
            <a:endParaRPr sz="4800" dirty="0">
              <a:latin typeface="Trebuchet MS"/>
              <a:cs typeface="Trebuchet MS"/>
            </a:endParaRPr>
          </a:p>
        </p:txBody>
      </p:sp>
      <p:graphicFrame>
        <p:nvGraphicFramePr>
          <p:cNvPr id="2" name="Content Placeholder 2">
            <a:extLst>
              <a:ext uri="{FF2B5EF4-FFF2-40B4-BE49-F238E27FC236}">
                <a16:creationId xmlns:a16="http://schemas.microsoft.com/office/drawing/2014/main" id="{9C422951-887F-172D-4E1E-B59F8F5BBBCE}"/>
              </a:ext>
            </a:extLst>
          </p:cNvPr>
          <p:cNvGraphicFramePr>
            <a:graphicFrameLocks/>
          </p:cNvGraphicFramePr>
          <p:nvPr>
            <p:extLst>
              <p:ext uri="{D42A27DB-BD31-4B8C-83A1-F6EECF244321}">
                <p14:modId xmlns:p14="http://schemas.microsoft.com/office/powerpoint/2010/main" val="3373260902"/>
              </p:ext>
            </p:extLst>
          </p:nvPr>
        </p:nvGraphicFramePr>
        <p:xfrm>
          <a:off x="7391400" y="571500"/>
          <a:ext cx="9976102" cy="7508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2080E9B1-FF69-AD36-3E8C-6D8445BDA0A7}"/>
              </a:ext>
            </a:extLst>
          </p:cNvPr>
          <p:cNvSpPr txBox="1"/>
          <p:nvPr/>
        </p:nvSpPr>
        <p:spPr>
          <a:xfrm>
            <a:off x="304800" y="4838700"/>
            <a:ext cx="6248400" cy="2677656"/>
          </a:xfrm>
          <a:prstGeom prst="rect">
            <a:avLst/>
          </a:prstGeom>
          <a:noFill/>
        </p:spPr>
        <p:txBody>
          <a:bodyPr wrap="square" rtlCol="0">
            <a:spAutoFit/>
          </a:bodyPr>
          <a:lstStyle/>
          <a:p>
            <a:r>
              <a:rPr lang="en-CA" sz="2800" dirty="0">
                <a:latin typeface="Lucida Sans Unicode" panose="020B0602030504020204" pitchFamily="34" charset="0"/>
                <a:cs typeface="Lucida Sans Unicode" panose="020B0602030504020204" pitchFamily="34" charset="0"/>
              </a:rPr>
              <a:t>This structured dataset, consisting of standardized cropped face videos, metadata, and optional annotations, serves as the foundation for deepfake detection research.</a:t>
            </a:r>
            <a:endParaRPr lang="en-US" sz="4000" dirty="0">
              <a:latin typeface="Lucida Sans Unicode" panose="020B0602030504020204" pitchFamily="34" charset="0"/>
              <a:cs typeface="Lucida Sans Unicode" panose="020B0602030504020204" pitchFamily="34" charset="0"/>
            </a:endParaRPr>
          </a:p>
        </p:txBody>
      </p:sp>
      <p:pic>
        <p:nvPicPr>
          <p:cNvPr id="5" name="Picture 4">
            <a:extLst>
              <a:ext uri="{FF2B5EF4-FFF2-40B4-BE49-F238E27FC236}">
                <a16:creationId xmlns:a16="http://schemas.microsoft.com/office/drawing/2014/main" id="{0AFC2CA6-9889-6133-F7F9-4BE6BD430F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7800" y="8572500"/>
            <a:ext cx="14706599" cy="1493251"/>
          </a:xfrm>
          <a:prstGeom prst="rect">
            <a:avLst/>
          </a:prstGeom>
        </p:spPr>
      </p:pic>
    </p:spTree>
    <p:extLst>
      <p:ext uri="{BB962C8B-B14F-4D97-AF65-F5344CB8AC3E}">
        <p14:creationId xmlns:p14="http://schemas.microsoft.com/office/powerpoint/2010/main" val="576545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98D71B0-6E68-ED42-9E0A-918B6BEC61B7}"/>
              </a:ext>
            </a:extLst>
          </p:cNvPr>
          <p:cNvSpPr>
            <a:spLocks noGrp="1"/>
          </p:cNvSpPr>
          <p:nvPr>
            <p:ph sz="half" idx="2"/>
          </p:nvPr>
        </p:nvSpPr>
        <p:spPr>
          <a:xfrm>
            <a:off x="381000" y="2366010"/>
            <a:ext cx="7391400" cy="1231106"/>
          </a:xfrm>
        </p:spPr>
        <p:txBody>
          <a:bodyPr/>
          <a:lstStyle/>
          <a:p>
            <a:r>
              <a:rPr lang="en-US" sz="8000" dirty="0"/>
              <a:t>Model Training</a:t>
            </a:r>
          </a:p>
        </p:txBody>
      </p:sp>
      <p:graphicFrame>
        <p:nvGraphicFramePr>
          <p:cNvPr id="2" name="Content Placeholder 5">
            <a:extLst>
              <a:ext uri="{FF2B5EF4-FFF2-40B4-BE49-F238E27FC236}">
                <a16:creationId xmlns:a16="http://schemas.microsoft.com/office/drawing/2014/main" id="{0242DB02-3522-5FEC-7234-22917EA17FBB}"/>
              </a:ext>
            </a:extLst>
          </p:cNvPr>
          <p:cNvGraphicFramePr>
            <a:graphicFrameLocks/>
          </p:cNvGraphicFramePr>
          <p:nvPr>
            <p:extLst>
              <p:ext uri="{D42A27DB-BD31-4B8C-83A1-F6EECF244321}">
                <p14:modId xmlns:p14="http://schemas.microsoft.com/office/powerpoint/2010/main" val="2581841182"/>
              </p:ext>
            </p:extLst>
          </p:nvPr>
        </p:nvGraphicFramePr>
        <p:xfrm>
          <a:off x="8686800" y="800100"/>
          <a:ext cx="8686800" cy="876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object 8">
            <a:extLst>
              <a:ext uri="{FF2B5EF4-FFF2-40B4-BE49-F238E27FC236}">
                <a16:creationId xmlns:a16="http://schemas.microsoft.com/office/drawing/2014/main" id="{914221FB-7A42-F76C-E633-0F87DCCA112D}"/>
              </a:ext>
            </a:extLst>
          </p:cNvPr>
          <p:cNvGrpSpPr/>
          <p:nvPr/>
        </p:nvGrpSpPr>
        <p:grpSpPr>
          <a:xfrm>
            <a:off x="0" y="3897863"/>
            <a:ext cx="8075295" cy="6439012"/>
            <a:chOff x="0" y="2082278"/>
            <a:chExt cx="9142095" cy="8204834"/>
          </a:xfrm>
        </p:grpSpPr>
        <p:pic>
          <p:nvPicPr>
            <p:cNvPr id="7" name="object 9">
              <a:extLst>
                <a:ext uri="{FF2B5EF4-FFF2-40B4-BE49-F238E27FC236}">
                  <a16:creationId xmlns:a16="http://schemas.microsoft.com/office/drawing/2014/main" id="{5CCA87DA-EF00-3F98-0B5C-3F3EC1DD712F}"/>
                </a:ext>
              </a:extLst>
            </p:cNvPr>
            <p:cNvPicPr/>
            <p:nvPr/>
          </p:nvPicPr>
          <p:blipFill>
            <a:blip r:embed="rId7" cstate="print"/>
            <a:stretch>
              <a:fillRect/>
            </a:stretch>
          </p:blipFill>
          <p:spPr>
            <a:xfrm>
              <a:off x="0" y="6039917"/>
              <a:ext cx="8533517" cy="4247082"/>
            </a:xfrm>
            <a:prstGeom prst="rect">
              <a:avLst/>
            </a:prstGeom>
          </p:spPr>
        </p:pic>
        <p:pic>
          <p:nvPicPr>
            <p:cNvPr id="9" name="object 10">
              <a:extLst>
                <a:ext uri="{FF2B5EF4-FFF2-40B4-BE49-F238E27FC236}">
                  <a16:creationId xmlns:a16="http://schemas.microsoft.com/office/drawing/2014/main" id="{0AF8BE2F-A112-1601-9EE5-4F805A4F0ED5}"/>
                </a:ext>
              </a:extLst>
            </p:cNvPr>
            <p:cNvPicPr/>
            <p:nvPr/>
          </p:nvPicPr>
          <p:blipFill>
            <a:blip r:embed="rId8" cstate="print"/>
            <a:stretch>
              <a:fillRect/>
            </a:stretch>
          </p:blipFill>
          <p:spPr>
            <a:xfrm>
              <a:off x="0" y="2082278"/>
              <a:ext cx="9141565" cy="5343009"/>
            </a:xfrm>
            <a:prstGeom prst="rect">
              <a:avLst/>
            </a:prstGeom>
          </p:spPr>
        </p:pic>
      </p:grpSp>
    </p:spTree>
    <p:extLst>
      <p:ext uri="{BB962C8B-B14F-4D97-AF65-F5344CB8AC3E}">
        <p14:creationId xmlns:p14="http://schemas.microsoft.com/office/powerpoint/2010/main" val="2684008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98D71B0-6E68-ED42-9E0A-918B6BEC61B7}"/>
              </a:ext>
            </a:extLst>
          </p:cNvPr>
          <p:cNvSpPr>
            <a:spLocks noGrp="1"/>
          </p:cNvSpPr>
          <p:nvPr>
            <p:ph sz="half" idx="2"/>
          </p:nvPr>
        </p:nvSpPr>
        <p:spPr>
          <a:xfrm>
            <a:off x="914400" y="2366010"/>
            <a:ext cx="7955280" cy="6789420"/>
          </a:xfrm>
        </p:spPr>
        <p:txBody>
          <a:bodyPr wrap="square" lIns="0" tIns="0" rIns="0" bIns="0">
            <a:normAutofit/>
          </a:bodyPr>
          <a:lstStyle/>
          <a:p>
            <a:pPr>
              <a:spcAft>
                <a:spcPts val="600"/>
              </a:spcAft>
            </a:pPr>
            <a:r>
              <a:rPr lang="en-US" b="1" i="0">
                <a:latin typeface="Trebuchet MS"/>
                <a:ea typeface="+mn-ea"/>
                <a:cs typeface="Trebuchet MS"/>
              </a:rPr>
              <a:t>Prediction</a:t>
            </a:r>
          </a:p>
        </p:txBody>
      </p:sp>
      <p:graphicFrame>
        <p:nvGraphicFramePr>
          <p:cNvPr id="10" name="TextBox 2">
            <a:extLst>
              <a:ext uri="{FF2B5EF4-FFF2-40B4-BE49-F238E27FC236}">
                <a16:creationId xmlns:a16="http://schemas.microsoft.com/office/drawing/2014/main" id="{8C793A2D-EECF-C097-2B4B-4CD015C8952D}"/>
              </a:ext>
            </a:extLst>
          </p:cNvPr>
          <p:cNvGraphicFramePr/>
          <p:nvPr>
            <p:extLst>
              <p:ext uri="{D42A27DB-BD31-4B8C-83A1-F6EECF244321}">
                <p14:modId xmlns:p14="http://schemas.microsoft.com/office/powerpoint/2010/main" val="3945692523"/>
              </p:ext>
            </p:extLst>
          </p:nvPr>
        </p:nvGraphicFramePr>
        <p:xfrm>
          <a:off x="8074827" y="1131570"/>
          <a:ext cx="9298773" cy="8023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object 8">
            <a:extLst>
              <a:ext uri="{FF2B5EF4-FFF2-40B4-BE49-F238E27FC236}">
                <a16:creationId xmlns:a16="http://schemas.microsoft.com/office/drawing/2014/main" id="{F0975BA3-3283-D37F-43A8-AE8C29A048E3}"/>
              </a:ext>
            </a:extLst>
          </p:cNvPr>
          <p:cNvGrpSpPr/>
          <p:nvPr/>
        </p:nvGrpSpPr>
        <p:grpSpPr>
          <a:xfrm>
            <a:off x="0" y="3897863"/>
            <a:ext cx="8075295" cy="6439012"/>
            <a:chOff x="0" y="2082278"/>
            <a:chExt cx="9142095" cy="8204834"/>
          </a:xfrm>
        </p:grpSpPr>
        <p:pic>
          <p:nvPicPr>
            <p:cNvPr id="6" name="object 9">
              <a:extLst>
                <a:ext uri="{FF2B5EF4-FFF2-40B4-BE49-F238E27FC236}">
                  <a16:creationId xmlns:a16="http://schemas.microsoft.com/office/drawing/2014/main" id="{A94EB4C6-74FC-4DD3-AFFF-0174A2594FB9}"/>
                </a:ext>
              </a:extLst>
            </p:cNvPr>
            <p:cNvPicPr/>
            <p:nvPr/>
          </p:nvPicPr>
          <p:blipFill>
            <a:blip r:embed="rId7" cstate="print"/>
            <a:stretch>
              <a:fillRect/>
            </a:stretch>
          </p:blipFill>
          <p:spPr>
            <a:xfrm>
              <a:off x="0" y="6039917"/>
              <a:ext cx="8533517" cy="4247082"/>
            </a:xfrm>
            <a:prstGeom prst="rect">
              <a:avLst/>
            </a:prstGeom>
          </p:spPr>
        </p:pic>
        <p:pic>
          <p:nvPicPr>
            <p:cNvPr id="11" name="object 10">
              <a:extLst>
                <a:ext uri="{FF2B5EF4-FFF2-40B4-BE49-F238E27FC236}">
                  <a16:creationId xmlns:a16="http://schemas.microsoft.com/office/drawing/2014/main" id="{A50E3388-DC79-6BAC-DB26-2146EBAC4DE6}"/>
                </a:ext>
              </a:extLst>
            </p:cNvPr>
            <p:cNvPicPr/>
            <p:nvPr/>
          </p:nvPicPr>
          <p:blipFill>
            <a:blip r:embed="rId8" cstate="print"/>
            <a:stretch>
              <a:fillRect/>
            </a:stretch>
          </p:blipFill>
          <p:spPr>
            <a:xfrm>
              <a:off x="0" y="2082278"/>
              <a:ext cx="9141565" cy="5343009"/>
            </a:xfrm>
            <a:prstGeom prst="rect">
              <a:avLst/>
            </a:prstGeom>
          </p:spPr>
        </p:pic>
      </p:grpSp>
    </p:spTree>
    <p:extLst>
      <p:ext uri="{BB962C8B-B14F-4D97-AF65-F5344CB8AC3E}">
        <p14:creationId xmlns:p14="http://schemas.microsoft.com/office/powerpoint/2010/main" val="3491121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98D71B0-6E68-ED42-9E0A-918B6BEC61B7}"/>
              </a:ext>
            </a:extLst>
          </p:cNvPr>
          <p:cNvSpPr>
            <a:spLocks noGrp="1"/>
          </p:cNvSpPr>
          <p:nvPr>
            <p:ph sz="half" idx="2"/>
          </p:nvPr>
        </p:nvSpPr>
        <p:spPr>
          <a:xfrm>
            <a:off x="9677400" y="2857500"/>
            <a:ext cx="7467600" cy="2133599"/>
          </a:xfrm>
        </p:spPr>
        <p:txBody>
          <a:bodyPr/>
          <a:lstStyle/>
          <a:p>
            <a:r>
              <a:rPr lang="en-US" sz="7200" dirty="0"/>
              <a:t>Prediction Workflow</a:t>
            </a:r>
          </a:p>
        </p:txBody>
      </p:sp>
      <p:pic>
        <p:nvPicPr>
          <p:cNvPr id="3" name="Picture 2">
            <a:extLst>
              <a:ext uri="{FF2B5EF4-FFF2-40B4-BE49-F238E27FC236}">
                <a16:creationId xmlns:a16="http://schemas.microsoft.com/office/drawing/2014/main" id="{7857357F-386D-DB7E-05C4-2B5494564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609735"/>
            <a:ext cx="7086600" cy="9067530"/>
          </a:xfrm>
          <a:prstGeom prst="rect">
            <a:avLst/>
          </a:prstGeom>
        </p:spPr>
      </p:pic>
    </p:spTree>
    <p:extLst>
      <p:ext uri="{BB962C8B-B14F-4D97-AF65-F5344CB8AC3E}">
        <p14:creationId xmlns:p14="http://schemas.microsoft.com/office/powerpoint/2010/main" val="2264068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98D71B0-6E68-ED42-9E0A-918B6BEC61B7}"/>
              </a:ext>
            </a:extLst>
          </p:cNvPr>
          <p:cNvSpPr>
            <a:spLocks noGrp="1"/>
          </p:cNvSpPr>
          <p:nvPr>
            <p:ph sz="half" idx="2"/>
          </p:nvPr>
        </p:nvSpPr>
        <p:spPr>
          <a:xfrm>
            <a:off x="3886200" y="419100"/>
            <a:ext cx="12192000" cy="1107996"/>
          </a:xfrm>
        </p:spPr>
        <p:txBody>
          <a:bodyPr/>
          <a:lstStyle/>
          <a:p>
            <a:r>
              <a:rPr lang="en-US" sz="7200" dirty="0"/>
              <a:t>Application Integration</a:t>
            </a:r>
          </a:p>
        </p:txBody>
      </p:sp>
      <p:graphicFrame>
        <p:nvGraphicFramePr>
          <p:cNvPr id="2" name="Content Placeholder 5">
            <a:extLst>
              <a:ext uri="{FF2B5EF4-FFF2-40B4-BE49-F238E27FC236}">
                <a16:creationId xmlns:a16="http://schemas.microsoft.com/office/drawing/2014/main" id="{0242DB02-3522-5FEC-7234-22917EA17FBB}"/>
              </a:ext>
            </a:extLst>
          </p:cNvPr>
          <p:cNvGraphicFramePr>
            <a:graphicFrameLocks/>
          </p:cNvGraphicFramePr>
          <p:nvPr>
            <p:extLst>
              <p:ext uri="{D42A27DB-BD31-4B8C-83A1-F6EECF244321}">
                <p14:modId xmlns:p14="http://schemas.microsoft.com/office/powerpoint/2010/main" val="1805301359"/>
              </p:ext>
            </p:extLst>
          </p:nvPr>
        </p:nvGraphicFramePr>
        <p:xfrm>
          <a:off x="1066800" y="1790700"/>
          <a:ext cx="16383000" cy="807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6081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98D71B0-6E68-ED42-9E0A-918B6BEC61B7}"/>
              </a:ext>
            </a:extLst>
          </p:cNvPr>
          <p:cNvSpPr>
            <a:spLocks noGrp="1"/>
          </p:cNvSpPr>
          <p:nvPr>
            <p:ph sz="half" idx="3"/>
          </p:nvPr>
        </p:nvSpPr>
        <p:spPr>
          <a:xfrm>
            <a:off x="3886200" y="483179"/>
            <a:ext cx="8328415" cy="1129838"/>
          </a:xfrm>
        </p:spPr>
        <p:txBody>
          <a:bodyPr wrap="square" lIns="0" tIns="0" rIns="0" bIns="0">
            <a:normAutofit/>
          </a:bodyPr>
          <a:lstStyle/>
          <a:p>
            <a:pPr>
              <a:spcAft>
                <a:spcPts val="600"/>
              </a:spcAft>
            </a:pPr>
            <a:r>
              <a:rPr lang="en-US" sz="7200" b="1" i="0" dirty="0">
                <a:latin typeface="Trebuchet MS"/>
                <a:ea typeface="+mn-ea"/>
                <a:cs typeface="Trebuchet MS"/>
              </a:rPr>
              <a:t>Optimization</a:t>
            </a:r>
          </a:p>
        </p:txBody>
      </p:sp>
      <p:graphicFrame>
        <p:nvGraphicFramePr>
          <p:cNvPr id="10" name="TextBox 5">
            <a:extLst>
              <a:ext uri="{FF2B5EF4-FFF2-40B4-BE49-F238E27FC236}">
                <a16:creationId xmlns:a16="http://schemas.microsoft.com/office/drawing/2014/main" id="{BC56C5B3-279C-E88A-7197-E45E5E08EA41}"/>
              </a:ext>
            </a:extLst>
          </p:cNvPr>
          <p:cNvGraphicFramePr/>
          <p:nvPr>
            <p:extLst>
              <p:ext uri="{D42A27DB-BD31-4B8C-83A1-F6EECF244321}">
                <p14:modId xmlns:p14="http://schemas.microsoft.com/office/powerpoint/2010/main" val="3562632431"/>
              </p:ext>
            </p:extLst>
          </p:nvPr>
        </p:nvGraphicFramePr>
        <p:xfrm>
          <a:off x="259080" y="1790700"/>
          <a:ext cx="10561320" cy="7364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object 8">
            <a:extLst>
              <a:ext uri="{FF2B5EF4-FFF2-40B4-BE49-F238E27FC236}">
                <a16:creationId xmlns:a16="http://schemas.microsoft.com/office/drawing/2014/main" id="{221C7738-E5E9-C1CF-4D45-058540A79A3D}"/>
              </a:ext>
            </a:extLst>
          </p:cNvPr>
          <p:cNvGrpSpPr/>
          <p:nvPr/>
        </p:nvGrpSpPr>
        <p:grpSpPr>
          <a:xfrm>
            <a:off x="0" y="4533900"/>
            <a:ext cx="18288000" cy="5753098"/>
            <a:chOff x="0" y="4533900"/>
            <a:chExt cx="18288000" cy="5753098"/>
          </a:xfrm>
        </p:grpSpPr>
        <p:pic>
          <p:nvPicPr>
            <p:cNvPr id="9" name="object 9">
              <a:extLst>
                <a:ext uri="{FF2B5EF4-FFF2-40B4-BE49-F238E27FC236}">
                  <a16:creationId xmlns:a16="http://schemas.microsoft.com/office/drawing/2014/main" id="{16829D5B-066D-DB98-0152-A8249FFD87D0}"/>
                </a:ext>
              </a:extLst>
            </p:cNvPr>
            <p:cNvPicPr/>
            <p:nvPr/>
          </p:nvPicPr>
          <p:blipFill>
            <a:blip r:embed="rId7" cstate="print"/>
            <a:stretch>
              <a:fillRect/>
            </a:stretch>
          </p:blipFill>
          <p:spPr>
            <a:xfrm>
              <a:off x="10439401" y="4533900"/>
              <a:ext cx="7848599" cy="4904026"/>
            </a:xfrm>
            <a:prstGeom prst="rect">
              <a:avLst/>
            </a:prstGeom>
          </p:spPr>
        </p:pic>
        <p:pic>
          <p:nvPicPr>
            <p:cNvPr id="11" name="object 10">
              <a:extLst>
                <a:ext uri="{FF2B5EF4-FFF2-40B4-BE49-F238E27FC236}">
                  <a16:creationId xmlns:a16="http://schemas.microsoft.com/office/drawing/2014/main" id="{178627D2-C36E-718D-1968-F41D4DB1928C}"/>
                </a:ext>
              </a:extLst>
            </p:cNvPr>
            <p:cNvPicPr/>
            <p:nvPr/>
          </p:nvPicPr>
          <p:blipFill>
            <a:blip r:embed="rId8" cstate="print"/>
            <a:stretch>
              <a:fillRect/>
            </a:stretch>
          </p:blipFill>
          <p:spPr>
            <a:xfrm>
              <a:off x="0" y="9258299"/>
              <a:ext cx="17252171" cy="1028699"/>
            </a:xfrm>
            <a:prstGeom prst="rect">
              <a:avLst/>
            </a:prstGeom>
          </p:spPr>
        </p:pic>
      </p:grpSp>
    </p:spTree>
    <p:extLst>
      <p:ext uri="{BB962C8B-B14F-4D97-AF65-F5344CB8AC3E}">
        <p14:creationId xmlns:p14="http://schemas.microsoft.com/office/powerpoint/2010/main" val="716666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391785" y="3684767"/>
            <a:ext cx="7504430" cy="1458733"/>
          </a:xfrm>
          <a:prstGeom prst="rect">
            <a:avLst/>
          </a:prstGeom>
        </p:spPr>
        <p:txBody>
          <a:bodyPr vert="horz" wrap="square" lIns="0" tIns="12065" rIns="0" bIns="0" rtlCol="0">
            <a:spAutoFit/>
          </a:bodyPr>
          <a:lstStyle/>
          <a:p>
            <a:pPr marL="12700" algn="just">
              <a:lnSpc>
                <a:spcPct val="100000"/>
              </a:lnSpc>
              <a:spcBef>
                <a:spcPts val="95"/>
              </a:spcBef>
            </a:pPr>
            <a:r>
              <a:rPr sz="9400" b="1" spc="640" dirty="0">
                <a:solidFill>
                  <a:srgbClr val="5D17EB"/>
                </a:solidFill>
                <a:latin typeface="Trebuchet MS"/>
                <a:cs typeface="Trebuchet MS"/>
              </a:rPr>
              <a:t>Thank</a:t>
            </a:r>
            <a:r>
              <a:rPr sz="9400" b="1" spc="-819" dirty="0">
                <a:solidFill>
                  <a:srgbClr val="5D17EB"/>
                </a:solidFill>
                <a:latin typeface="Trebuchet MS"/>
                <a:cs typeface="Trebuchet MS"/>
              </a:rPr>
              <a:t> </a:t>
            </a:r>
            <a:r>
              <a:rPr sz="9400" b="1" spc="250" dirty="0">
                <a:solidFill>
                  <a:srgbClr val="5D17EB"/>
                </a:solidFill>
                <a:latin typeface="Trebuchet MS"/>
                <a:cs typeface="Trebuchet MS"/>
              </a:rPr>
              <a:t>You</a:t>
            </a:r>
            <a:r>
              <a:rPr lang="en-CA" sz="9400" b="1" spc="250" dirty="0">
                <a:solidFill>
                  <a:srgbClr val="5D17EB"/>
                </a:solidFill>
                <a:latin typeface="Trebuchet MS"/>
                <a:cs typeface="Trebuchet MS"/>
              </a:rPr>
              <a:t>!!</a:t>
            </a:r>
            <a:endParaRPr sz="9400" dirty="0">
              <a:latin typeface="Trebuchet MS"/>
              <a:cs typeface="Trebuchet MS"/>
            </a:endParaRPr>
          </a:p>
        </p:txBody>
      </p:sp>
      <p:pic>
        <p:nvPicPr>
          <p:cNvPr id="10" name="object 10"/>
          <p:cNvPicPr/>
          <p:nvPr/>
        </p:nvPicPr>
        <p:blipFill>
          <a:blip r:embed="rId2" cstate="print"/>
          <a:stretch>
            <a:fillRect/>
          </a:stretch>
        </p:blipFill>
        <p:spPr>
          <a:xfrm>
            <a:off x="0" y="8350739"/>
            <a:ext cx="17252171" cy="19362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3657600" y="610245"/>
            <a:ext cx="7504430" cy="1027845"/>
          </a:xfrm>
          <a:prstGeom prst="rect">
            <a:avLst/>
          </a:prstGeom>
        </p:spPr>
        <p:txBody>
          <a:bodyPr vert="horz" wrap="square" lIns="0" tIns="12065" rIns="0" bIns="0" rtlCol="0">
            <a:spAutoFit/>
          </a:bodyPr>
          <a:lstStyle/>
          <a:p>
            <a:pPr marL="12700" algn="just">
              <a:lnSpc>
                <a:spcPct val="100000"/>
              </a:lnSpc>
              <a:spcBef>
                <a:spcPts val="95"/>
              </a:spcBef>
            </a:pPr>
            <a:r>
              <a:rPr lang="en-CA" sz="6600" b="1" spc="640" dirty="0">
                <a:solidFill>
                  <a:srgbClr val="5D17EB"/>
                </a:solidFill>
                <a:latin typeface="Trebuchet MS"/>
                <a:cs typeface="Trebuchet MS"/>
              </a:rPr>
              <a:t>References</a:t>
            </a:r>
            <a:endParaRPr sz="6600" dirty="0">
              <a:latin typeface="Trebuchet MS"/>
              <a:cs typeface="Trebuchet MS"/>
            </a:endParaRPr>
          </a:p>
        </p:txBody>
      </p:sp>
      <p:sp>
        <p:nvSpPr>
          <p:cNvPr id="2" name="TextBox 1">
            <a:extLst>
              <a:ext uri="{FF2B5EF4-FFF2-40B4-BE49-F238E27FC236}">
                <a16:creationId xmlns:a16="http://schemas.microsoft.com/office/drawing/2014/main" id="{3FFB258D-898D-118C-9DA6-4104B3336FFD}"/>
              </a:ext>
            </a:extLst>
          </p:cNvPr>
          <p:cNvSpPr txBox="1"/>
          <p:nvPr/>
        </p:nvSpPr>
        <p:spPr>
          <a:xfrm>
            <a:off x="533401" y="1943100"/>
            <a:ext cx="16230600" cy="6442789"/>
          </a:xfrm>
          <a:prstGeom prst="rect">
            <a:avLst/>
          </a:prstGeom>
          <a:noFill/>
        </p:spPr>
        <p:txBody>
          <a:bodyPr wrap="square" rtlCol="0">
            <a:spAutoFit/>
          </a:bodyPr>
          <a:lstStyle/>
          <a:p>
            <a:pPr marL="342900" lvl="0" indent="-342900">
              <a:lnSpc>
                <a:spcPct val="150000"/>
              </a:lnSpc>
              <a:buFont typeface="Symbol" panose="05050102010706020507" pitchFamily="18" charset="2"/>
              <a:buChar char=""/>
            </a:pPr>
            <a:r>
              <a:rPr lang="en-CA" sz="2800" kern="100" dirty="0">
                <a:effectLst/>
                <a:latin typeface="Calibri" panose="020F0502020204030204" pitchFamily="34" charset="0"/>
                <a:ea typeface="Calibri" panose="020F0502020204030204" pitchFamily="34" charset="0"/>
                <a:cs typeface="Calibri" panose="020F0502020204030204" pitchFamily="34" charset="0"/>
              </a:rPr>
              <a:t>Fortune. (2019, June 12). Deepfake Video of Mark Zuckerberg Goes Viral on Eve of House A.I. Hearing. Retrieved from </a:t>
            </a:r>
            <a:r>
              <a:rPr lang="en-CA" sz="2800" u="sng" kern="100" dirty="0">
                <a:solidFill>
                  <a:srgbClr val="467886"/>
                </a:solidFill>
                <a:effectLst/>
                <a:latin typeface="Calibri" panose="020F0502020204030204" pitchFamily="34" charset="0"/>
                <a:ea typeface="Calibri" panose="020F0502020204030204" pitchFamily="34" charset="0"/>
                <a:cs typeface="Calibri" panose="020F0502020204030204" pitchFamily="34" charset="0"/>
                <a:hlinkClick r:id="rId2"/>
              </a:rPr>
              <a:t>https://fortune.com/2019/06/12/deepfake-mark-zuckerberg/</a:t>
            </a:r>
            <a:endParaRPr lang="en-CA" sz="2800" kern="1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50000"/>
              </a:lnSpc>
              <a:buFont typeface="Symbol" panose="05050102010706020507" pitchFamily="18" charset="2"/>
              <a:buChar char=""/>
            </a:pPr>
            <a:r>
              <a:rPr lang="en-CA" sz="2800" kern="100" dirty="0">
                <a:effectLst/>
                <a:latin typeface="Calibri" panose="020F0502020204030204" pitchFamily="34" charset="0"/>
                <a:ea typeface="Calibri" panose="020F0502020204030204" pitchFamily="34" charset="0"/>
                <a:cs typeface="Calibri" panose="020F0502020204030204" pitchFamily="34" charset="0"/>
              </a:rPr>
              <a:t>The Guardian. (2019, June 22). The rise of the deepfake and the threat to democracy. Retrieved from </a:t>
            </a:r>
            <a:r>
              <a:rPr lang="en-CA" sz="2800" u="sng" kern="100" dirty="0">
                <a:solidFill>
                  <a:srgbClr val="467886"/>
                </a:solidFill>
                <a:effectLst/>
                <a:latin typeface="Calibri" panose="020F0502020204030204" pitchFamily="34" charset="0"/>
                <a:ea typeface="Calibri" panose="020F0502020204030204" pitchFamily="34" charset="0"/>
                <a:cs typeface="Calibri" panose="020F0502020204030204" pitchFamily="34" charset="0"/>
                <a:hlinkClick r:id="rId3"/>
              </a:rPr>
              <a:t>https://www.theguardian.com/technology/ng-interactive/2019/jun/22/the-rise-ofthe-deepfake-and-the-threat-to-democracy</a:t>
            </a:r>
            <a:endParaRPr lang="en-CA" sz="2800" kern="1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50000"/>
              </a:lnSpc>
              <a:buFont typeface="Symbol" panose="05050102010706020507" pitchFamily="18" charset="2"/>
              <a:buChar char=""/>
            </a:pPr>
            <a:r>
              <a:rPr lang="en-CA" sz="2800" kern="100" dirty="0">
                <a:effectLst/>
                <a:latin typeface="Calibri" panose="020F0502020204030204" pitchFamily="34" charset="0"/>
                <a:ea typeface="Calibri" panose="020F0502020204030204" pitchFamily="34" charset="0"/>
                <a:cs typeface="Calibri" panose="020F0502020204030204" pitchFamily="34" charset="0"/>
              </a:rPr>
              <a:t>International Journal of Scientific Research and Development. (n.d.). Deepfake Video Detection using Neural Networks. Retrieved from </a:t>
            </a:r>
            <a:r>
              <a:rPr lang="en-CA" sz="2800" u="sng" kern="100" dirty="0">
                <a:solidFill>
                  <a:srgbClr val="467886"/>
                </a:solidFill>
                <a:effectLst/>
                <a:latin typeface="Calibri" panose="020F0502020204030204" pitchFamily="34" charset="0"/>
                <a:ea typeface="Calibri" panose="020F0502020204030204" pitchFamily="34" charset="0"/>
                <a:cs typeface="Calibri" panose="020F0502020204030204" pitchFamily="34" charset="0"/>
                <a:hlinkClick r:id="rId4"/>
              </a:rPr>
              <a:t>http://www.ijsrd.com/articles/IJSRDV8I10860.pdf</a:t>
            </a:r>
            <a:endParaRPr lang="en-CA" sz="2800" kern="1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50000"/>
              </a:lnSpc>
              <a:spcAft>
                <a:spcPts val="800"/>
              </a:spcAft>
              <a:buFont typeface="Symbol" panose="05050102010706020507" pitchFamily="18" charset="2"/>
              <a:buChar char=""/>
            </a:pPr>
            <a:r>
              <a:rPr lang="en-CA" sz="2800" kern="100" dirty="0" err="1">
                <a:effectLst/>
                <a:latin typeface="Calibri" panose="020F0502020204030204" pitchFamily="34" charset="0"/>
                <a:ea typeface="Calibri" panose="020F0502020204030204" pitchFamily="34" charset="0"/>
                <a:cs typeface="Calibri" panose="020F0502020204030204" pitchFamily="34" charset="0"/>
              </a:rPr>
              <a:t>Rossler</a:t>
            </a:r>
            <a:r>
              <a:rPr lang="en-CA" sz="2800" kern="100" dirty="0">
                <a:effectLst/>
                <a:latin typeface="Calibri" panose="020F0502020204030204" pitchFamily="34" charset="0"/>
                <a:ea typeface="Calibri" panose="020F0502020204030204" pitchFamily="34" charset="0"/>
                <a:cs typeface="Calibri" panose="020F0502020204030204" pitchFamily="34" charset="0"/>
              </a:rPr>
              <a:t>, A., et al. (2019). "</a:t>
            </a:r>
            <a:r>
              <a:rPr lang="en-CA" sz="2800" kern="100" dirty="0" err="1">
                <a:effectLst/>
                <a:latin typeface="Calibri" panose="020F0502020204030204" pitchFamily="34" charset="0"/>
                <a:ea typeface="Calibri" panose="020F0502020204030204" pitchFamily="34" charset="0"/>
                <a:cs typeface="Calibri" panose="020F0502020204030204" pitchFamily="34" charset="0"/>
              </a:rPr>
              <a:t>FaceForensics</a:t>
            </a:r>
            <a:r>
              <a:rPr lang="en-CA" sz="2800" kern="100" dirty="0">
                <a:effectLst/>
                <a:latin typeface="Calibri" panose="020F0502020204030204" pitchFamily="34" charset="0"/>
                <a:ea typeface="Calibri" panose="020F0502020204030204" pitchFamily="34" charset="0"/>
                <a:cs typeface="Calibri" panose="020F0502020204030204" pitchFamily="34" charset="0"/>
              </a:rPr>
              <a:t>++: Learning to Detect Manipulated Facial Images." Proceedings of the IEEE/CVF Conference on Computer Vision and Pattern Recognition.</a:t>
            </a:r>
          </a:p>
          <a:p>
            <a:endParaRPr lang="en-US" sz="2800" dirty="0"/>
          </a:p>
        </p:txBody>
      </p:sp>
    </p:spTree>
    <p:extLst>
      <p:ext uri="{BB962C8B-B14F-4D97-AF65-F5344CB8AC3E}">
        <p14:creationId xmlns:p14="http://schemas.microsoft.com/office/powerpoint/2010/main" val="379922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18515" y="2715697"/>
            <a:ext cx="6086475" cy="2475678"/>
          </a:xfrm>
          <a:prstGeom prst="rect">
            <a:avLst/>
          </a:prstGeom>
        </p:spPr>
        <p:txBody>
          <a:bodyPr vert="horz" wrap="square" lIns="0" tIns="13335" rIns="0" bIns="0" rtlCol="0">
            <a:spAutoFit/>
          </a:bodyPr>
          <a:lstStyle/>
          <a:p>
            <a:pPr marL="12700">
              <a:lnSpc>
                <a:spcPct val="100000"/>
              </a:lnSpc>
              <a:spcBef>
                <a:spcPts val="105"/>
              </a:spcBef>
            </a:pPr>
            <a:r>
              <a:rPr lang="en-CA" sz="8000" b="1" spc="725" dirty="0">
                <a:solidFill>
                  <a:srgbClr val="5D17EB"/>
                </a:solidFill>
                <a:latin typeface="Trebuchet MS"/>
                <a:cs typeface="Trebuchet MS"/>
              </a:rPr>
              <a:t>Table of Content</a:t>
            </a:r>
            <a:endParaRPr sz="8000" dirty="0">
              <a:latin typeface="Trebuchet MS"/>
              <a:cs typeface="Trebuchet MS"/>
            </a:endParaRPr>
          </a:p>
        </p:txBody>
      </p:sp>
      <p:pic>
        <p:nvPicPr>
          <p:cNvPr id="10" name="object 10"/>
          <p:cNvPicPr/>
          <p:nvPr/>
        </p:nvPicPr>
        <p:blipFill>
          <a:blip r:embed="rId2" cstate="print"/>
          <a:stretch>
            <a:fillRect/>
          </a:stretch>
        </p:blipFill>
        <p:spPr>
          <a:xfrm>
            <a:off x="0" y="8058201"/>
            <a:ext cx="7858528" cy="2228798"/>
          </a:xfrm>
          <a:prstGeom prst="rect">
            <a:avLst/>
          </a:prstGeom>
        </p:spPr>
      </p:pic>
      <p:graphicFrame>
        <p:nvGraphicFramePr>
          <p:cNvPr id="11" name="Content Placeholder 3">
            <a:extLst>
              <a:ext uri="{FF2B5EF4-FFF2-40B4-BE49-F238E27FC236}">
                <a16:creationId xmlns:a16="http://schemas.microsoft.com/office/drawing/2014/main" id="{4BD4416A-A49B-01A9-63D5-FF8AFB0CD282}"/>
              </a:ext>
            </a:extLst>
          </p:cNvPr>
          <p:cNvGraphicFramePr>
            <a:graphicFrameLocks/>
          </p:cNvGraphicFramePr>
          <p:nvPr>
            <p:extLst>
              <p:ext uri="{D42A27DB-BD31-4B8C-83A1-F6EECF244321}">
                <p14:modId xmlns:p14="http://schemas.microsoft.com/office/powerpoint/2010/main" val="3527957202"/>
              </p:ext>
            </p:extLst>
          </p:nvPr>
        </p:nvGraphicFramePr>
        <p:xfrm>
          <a:off x="8229600" y="647700"/>
          <a:ext cx="8950395" cy="899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590755"/>
            <a:ext cx="8641715" cy="8696325"/>
            <a:chOff x="0" y="1590755"/>
            <a:chExt cx="8641715" cy="8696325"/>
          </a:xfrm>
        </p:grpSpPr>
        <p:pic>
          <p:nvPicPr>
            <p:cNvPr id="3" name="object 3"/>
            <p:cNvPicPr/>
            <p:nvPr/>
          </p:nvPicPr>
          <p:blipFill>
            <a:blip r:embed="rId2" cstate="print"/>
            <a:stretch>
              <a:fillRect/>
            </a:stretch>
          </p:blipFill>
          <p:spPr>
            <a:xfrm>
              <a:off x="0" y="6073591"/>
              <a:ext cx="8641292" cy="4213407"/>
            </a:xfrm>
            <a:prstGeom prst="rect">
              <a:avLst/>
            </a:prstGeom>
          </p:spPr>
        </p:pic>
        <p:pic>
          <p:nvPicPr>
            <p:cNvPr id="4" name="object 4"/>
            <p:cNvPicPr/>
            <p:nvPr/>
          </p:nvPicPr>
          <p:blipFill>
            <a:blip r:embed="rId3" cstate="print"/>
            <a:stretch>
              <a:fillRect/>
            </a:stretch>
          </p:blipFill>
          <p:spPr>
            <a:xfrm>
              <a:off x="2876031" y="1590755"/>
              <a:ext cx="4324349" cy="8696244"/>
            </a:xfrm>
            <a:prstGeom prst="rect">
              <a:avLst/>
            </a:prstGeom>
          </p:spPr>
        </p:pic>
        <p:pic>
          <p:nvPicPr>
            <p:cNvPr id="5" name="object 5"/>
            <p:cNvPicPr/>
            <p:nvPr/>
          </p:nvPicPr>
          <p:blipFill>
            <a:blip r:embed="rId4" cstate="print"/>
            <a:stretch>
              <a:fillRect/>
            </a:stretch>
          </p:blipFill>
          <p:spPr>
            <a:xfrm>
              <a:off x="0" y="2260148"/>
              <a:ext cx="1913080" cy="3057524"/>
            </a:xfrm>
            <a:prstGeom prst="rect">
              <a:avLst/>
            </a:prstGeom>
          </p:spPr>
        </p:pic>
      </p:grpSp>
      <p:sp>
        <p:nvSpPr>
          <p:cNvPr id="11" name="object 11"/>
          <p:cNvSpPr txBox="1"/>
          <p:nvPr/>
        </p:nvSpPr>
        <p:spPr>
          <a:xfrm>
            <a:off x="8641292" y="1181100"/>
            <a:ext cx="9265708" cy="5871800"/>
          </a:xfrm>
          <a:prstGeom prst="rect">
            <a:avLst/>
          </a:prstGeom>
        </p:spPr>
        <p:txBody>
          <a:bodyPr vert="horz" wrap="square" lIns="0" tIns="12065" rIns="0" bIns="0" rtlCol="0">
            <a:spAutoFit/>
          </a:bodyPr>
          <a:lstStyle/>
          <a:p>
            <a:pPr marL="1236980" algn="ctr">
              <a:lnSpc>
                <a:spcPct val="100000"/>
              </a:lnSpc>
              <a:spcBef>
                <a:spcPts val="95"/>
              </a:spcBef>
            </a:pPr>
            <a:r>
              <a:rPr lang="en-CA" sz="6000" b="1" spc="470" dirty="0">
                <a:solidFill>
                  <a:srgbClr val="5D17EB"/>
                </a:solidFill>
                <a:latin typeface="Trebuchet MS"/>
                <a:cs typeface="Trebuchet MS"/>
              </a:rPr>
              <a:t>Business Problem</a:t>
            </a:r>
          </a:p>
          <a:p>
            <a:pPr marL="1236980" algn="ctr">
              <a:lnSpc>
                <a:spcPct val="100000"/>
              </a:lnSpc>
              <a:spcBef>
                <a:spcPts val="95"/>
              </a:spcBef>
            </a:pPr>
            <a:endParaRPr sz="3000" dirty="0">
              <a:latin typeface="Trebuchet MS"/>
              <a:cs typeface="Trebuchet MS"/>
            </a:endParaRPr>
          </a:p>
          <a:p>
            <a:pPr marL="12700" marR="6985" algn="just">
              <a:lnSpc>
                <a:spcPct val="125000"/>
              </a:lnSpc>
              <a:spcBef>
                <a:spcPts val="2210"/>
              </a:spcBef>
            </a:pPr>
            <a:r>
              <a:rPr lang="en-CA" sz="2400" kern="100" dirty="0" err="1">
                <a:solidFill>
                  <a:srgbClr val="7030A0"/>
                </a:solidFill>
                <a:effectLst/>
                <a:latin typeface="Lucida Sans Unicode" panose="020B0602030504020204" pitchFamily="34" charset="0"/>
                <a:ea typeface="Aptos" panose="020B0004020202020204" pitchFamily="34" charset="0"/>
                <a:cs typeface="Lucida Sans Unicode" panose="020B0602030504020204" pitchFamily="34" charset="0"/>
              </a:rPr>
              <a:t>DeepFake</a:t>
            </a:r>
            <a:r>
              <a:rPr lang="en-CA" sz="2400" kern="100" dirty="0">
                <a:solidFill>
                  <a:srgbClr val="7030A0"/>
                </a:solidFill>
                <a:effectLst/>
                <a:latin typeface="Lucida Sans Unicode" panose="020B0602030504020204" pitchFamily="34" charset="0"/>
                <a:ea typeface="Aptos" panose="020B0004020202020204" pitchFamily="34" charset="0"/>
                <a:cs typeface="Lucida Sans Unicode" panose="020B0602030504020204" pitchFamily="34" charset="0"/>
              </a:rPr>
              <a:t> technology is becoming more advanced and easier to use, making it a big problem for areas like banking and social media. </a:t>
            </a:r>
          </a:p>
          <a:p>
            <a:pPr marL="12700" marR="6985" algn="just">
              <a:lnSpc>
                <a:spcPct val="125000"/>
              </a:lnSpc>
              <a:spcBef>
                <a:spcPts val="2210"/>
              </a:spcBef>
            </a:pPr>
            <a:r>
              <a:rPr lang="en-CA" sz="2400" kern="100" dirty="0">
                <a:solidFill>
                  <a:srgbClr val="7030A0"/>
                </a:solidFill>
                <a:effectLst/>
                <a:latin typeface="Lucida Sans Unicode" panose="020B0602030504020204" pitchFamily="34" charset="0"/>
                <a:ea typeface="Aptos" panose="020B0004020202020204" pitchFamily="34" charset="0"/>
                <a:cs typeface="Lucida Sans Unicode" panose="020B0602030504020204" pitchFamily="34" charset="0"/>
              </a:rPr>
              <a:t>It allows people to create fake videos and images that can trick others, leading to financial scams and spreading false information. This makes it hard to tell what's real online, causing people to lose trust in what they see.</a:t>
            </a:r>
          </a:p>
          <a:p>
            <a:pPr marL="12700" marR="6985" algn="just">
              <a:lnSpc>
                <a:spcPct val="125000"/>
              </a:lnSpc>
              <a:spcBef>
                <a:spcPts val="2210"/>
              </a:spcBef>
            </a:pPr>
            <a:endParaRPr lang="en-CA" sz="2100" dirty="0">
              <a:latin typeface="Lucida Sans Unicode"/>
              <a:cs typeface="Lucida Sans Unicode"/>
            </a:endParaRPr>
          </a:p>
        </p:txBody>
      </p:sp>
      <p:pic>
        <p:nvPicPr>
          <p:cNvPr id="12" name="object 12"/>
          <p:cNvPicPr/>
          <p:nvPr/>
        </p:nvPicPr>
        <p:blipFill>
          <a:blip r:embed="rId5" cstate="print"/>
          <a:stretch>
            <a:fillRect/>
          </a:stretch>
        </p:blipFill>
        <p:spPr>
          <a:xfrm>
            <a:off x="10807293" y="7699968"/>
            <a:ext cx="6752481" cy="25870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724400" y="342900"/>
            <a:ext cx="9829800" cy="936795"/>
          </a:xfrm>
          <a:prstGeom prst="rect">
            <a:avLst/>
          </a:prstGeom>
        </p:spPr>
        <p:txBody>
          <a:bodyPr vert="horz" wrap="square" lIns="0" tIns="13335" rIns="0" bIns="0" rtlCol="0">
            <a:spAutoFit/>
          </a:bodyPr>
          <a:lstStyle/>
          <a:p>
            <a:pPr marL="12700">
              <a:lnSpc>
                <a:spcPct val="100000"/>
              </a:lnSpc>
              <a:spcBef>
                <a:spcPts val="105"/>
              </a:spcBef>
            </a:pPr>
            <a:r>
              <a:rPr lang="en-CA" sz="6000" b="1" spc="725" dirty="0">
                <a:solidFill>
                  <a:srgbClr val="5D17EB"/>
                </a:solidFill>
                <a:latin typeface="Trebuchet MS"/>
                <a:cs typeface="Trebuchet MS"/>
              </a:rPr>
              <a:t>Analytical Questions</a:t>
            </a:r>
            <a:endParaRPr sz="6000" dirty="0">
              <a:latin typeface="Trebuchet MS"/>
              <a:cs typeface="Trebuchet MS"/>
            </a:endParaRPr>
          </a:p>
        </p:txBody>
      </p:sp>
      <p:graphicFrame>
        <p:nvGraphicFramePr>
          <p:cNvPr id="2" name="Content Placeholder 2">
            <a:extLst>
              <a:ext uri="{FF2B5EF4-FFF2-40B4-BE49-F238E27FC236}">
                <a16:creationId xmlns:a16="http://schemas.microsoft.com/office/drawing/2014/main" id="{AF9E3789-8640-2357-7F82-85E41AF75330}"/>
              </a:ext>
            </a:extLst>
          </p:cNvPr>
          <p:cNvGraphicFramePr>
            <a:graphicFrameLocks/>
          </p:cNvGraphicFramePr>
          <p:nvPr>
            <p:extLst>
              <p:ext uri="{D42A27DB-BD31-4B8C-83A1-F6EECF244321}">
                <p14:modId xmlns:p14="http://schemas.microsoft.com/office/powerpoint/2010/main" val="3704767088"/>
              </p:ext>
            </p:extLst>
          </p:nvPr>
        </p:nvGraphicFramePr>
        <p:xfrm>
          <a:off x="381000" y="1638301"/>
          <a:ext cx="17373600" cy="815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7262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821045" y="1990979"/>
            <a:ext cx="9467215" cy="8296275"/>
            <a:chOff x="8821045" y="1990979"/>
            <a:chExt cx="9467215" cy="8296275"/>
          </a:xfrm>
        </p:grpSpPr>
        <p:pic>
          <p:nvPicPr>
            <p:cNvPr id="3" name="object 3"/>
            <p:cNvPicPr/>
            <p:nvPr/>
          </p:nvPicPr>
          <p:blipFill>
            <a:blip r:embed="rId2" cstate="print"/>
            <a:stretch>
              <a:fillRect/>
            </a:stretch>
          </p:blipFill>
          <p:spPr>
            <a:xfrm>
              <a:off x="9639213" y="6486292"/>
              <a:ext cx="8648786" cy="3800707"/>
            </a:xfrm>
            <a:prstGeom prst="rect">
              <a:avLst/>
            </a:prstGeom>
          </p:spPr>
        </p:pic>
        <p:pic>
          <p:nvPicPr>
            <p:cNvPr id="4" name="object 4"/>
            <p:cNvPicPr/>
            <p:nvPr/>
          </p:nvPicPr>
          <p:blipFill>
            <a:blip r:embed="rId3" cstate="print"/>
            <a:stretch>
              <a:fillRect/>
            </a:stretch>
          </p:blipFill>
          <p:spPr>
            <a:xfrm>
              <a:off x="8821045" y="2151374"/>
              <a:ext cx="9466954" cy="5892279"/>
            </a:xfrm>
            <a:prstGeom prst="rect">
              <a:avLst/>
            </a:prstGeom>
          </p:spPr>
        </p:pic>
        <p:pic>
          <p:nvPicPr>
            <p:cNvPr id="5" name="object 5"/>
            <p:cNvPicPr/>
            <p:nvPr/>
          </p:nvPicPr>
          <p:blipFill>
            <a:blip r:embed="rId4" cstate="print"/>
            <a:stretch>
              <a:fillRect/>
            </a:stretch>
          </p:blipFill>
          <p:spPr>
            <a:xfrm>
              <a:off x="17078097" y="1990979"/>
              <a:ext cx="1209901" cy="2162174"/>
            </a:xfrm>
            <a:prstGeom prst="rect">
              <a:avLst/>
            </a:prstGeom>
          </p:spPr>
        </p:pic>
      </p:grpSp>
      <p:sp>
        <p:nvSpPr>
          <p:cNvPr id="11" name="object 11"/>
          <p:cNvSpPr txBox="1"/>
          <p:nvPr/>
        </p:nvSpPr>
        <p:spPr>
          <a:xfrm>
            <a:off x="381000" y="2034432"/>
            <a:ext cx="8991599" cy="4237442"/>
          </a:xfrm>
          <a:prstGeom prst="rect">
            <a:avLst/>
          </a:prstGeom>
        </p:spPr>
        <p:txBody>
          <a:bodyPr vert="horz" wrap="square" lIns="0" tIns="12065" rIns="0" bIns="0" rtlCol="0">
            <a:spAutoFit/>
          </a:bodyPr>
          <a:lstStyle/>
          <a:p>
            <a:pPr marL="12700" algn="just">
              <a:lnSpc>
                <a:spcPct val="100000"/>
              </a:lnSpc>
              <a:spcBef>
                <a:spcPts val="95"/>
              </a:spcBef>
            </a:pPr>
            <a:r>
              <a:rPr lang="en-CA" sz="6000" b="1" spc="470" dirty="0">
                <a:solidFill>
                  <a:srgbClr val="5D17EB"/>
                </a:solidFill>
                <a:latin typeface="Trebuchet MS"/>
                <a:cs typeface="Trebuchet MS"/>
              </a:rPr>
              <a:t>Scope</a:t>
            </a:r>
          </a:p>
          <a:p>
            <a:pPr marL="12700" algn="just">
              <a:lnSpc>
                <a:spcPct val="100000"/>
              </a:lnSpc>
              <a:spcBef>
                <a:spcPts val="95"/>
              </a:spcBef>
            </a:pPr>
            <a:endParaRPr sz="2800" dirty="0">
              <a:latin typeface="Trebuchet MS"/>
              <a:cs typeface="Trebuchet MS"/>
            </a:endParaRPr>
          </a:p>
          <a:p>
            <a:pPr>
              <a:lnSpc>
                <a:spcPct val="95000"/>
              </a:lnSpc>
              <a:spcBef>
                <a:spcPts val="2000"/>
              </a:spcBef>
              <a:buFont typeface="Arial" panose="020B0604020202020204" pitchFamily="34" charset="0"/>
              <a:buChar char="•"/>
            </a:pPr>
            <a:r>
              <a:rPr lang="en-CA" sz="3200" kern="100" dirty="0">
                <a:solidFill>
                  <a:srgbClr val="7030A0"/>
                </a:solidFill>
                <a:effectLst/>
                <a:latin typeface="Lucida Sans Unicode" panose="020B0602030504020204" pitchFamily="34" charset="0"/>
                <a:ea typeface="Aptos" panose="020B0004020202020204" pitchFamily="34" charset="0"/>
                <a:cs typeface="Lucida Sans Unicode" panose="020B0602030504020204" pitchFamily="34" charset="0"/>
              </a:rPr>
              <a:t>We are developing a user-friendly, web-based API for detecting manipulated images and videos. </a:t>
            </a:r>
          </a:p>
          <a:p>
            <a:pPr>
              <a:lnSpc>
                <a:spcPct val="95000"/>
              </a:lnSpc>
              <a:spcBef>
                <a:spcPts val="2000"/>
              </a:spcBef>
              <a:buFont typeface="Arial" panose="020B0604020202020204" pitchFamily="34" charset="0"/>
              <a:buChar char="•"/>
            </a:pPr>
            <a:r>
              <a:rPr lang="en-CA" sz="3200" kern="100" dirty="0">
                <a:solidFill>
                  <a:srgbClr val="7030A0"/>
                </a:solidFill>
                <a:effectLst/>
                <a:latin typeface="Lucida Sans Unicode" panose="020B0602030504020204" pitchFamily="34" charset="0"/>
                <a:ea typeface="Aptos" panose="020B0004020202020204" pitchFamily="34" charset="0"/>
                <a:cs typeface="Lucida Sans Unicode" panose="020B0602030504020204" pitchFamily="34" charset="0"/>
              </a:rPr>
              <a:t>The tool allows users to upload content for analysis, focusing on identifying deepfakes.</a:t>
            </a:r>
          </a:p>
        </p:txBody>
      </p:sp>
      <p:pic>
        <p:nvPicPr>
          <p:cNvPr id="12" name="object 12"/>
          <p:cNvPicPr/>
          <p:nvPr/>
        </p:nvPicPr>
        <p:blipFill>
          <a:blip r:embed="rId5" cstate="print"/>
          <a:stretch>
            <a:fillRect/>
          </a:stretch>
        </p:blipFill>
        <p:spPr>
          <a:xfrm>
            <a:off x="1029443" y="7456244"/>
            <a:ext cx="6752480" cy="283075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7200" y="3086100"/>
            <a:ext cx="4724400" cy="936795"/>
          </a:xfrm>
          <a:prstGeom prst="rect">
            <a:avLst/>
          </a:prstGeom>
        </p:spPr>
        <p:txBody>
          <a:bodyPr vert="horz" wrap="square" lIns="0" tIns="13335" rIns="0" bIns="0" rtlCol="0">
            <a:spAutoFit/>
          </a:bodyPr>
          <a:lstStyle/>
          <a:p>
            <a:pPr marL="12700">
              <a:lnSpc>
                <a:spcPct val="100000"/>
              </a:lnSpc>
              <a:spcBef>
                <a:spcPts val="105"/>
              </a:spcBef>
            </a:pPr>
            <a:r>
              <a:rPr lang="en-CA" sz="6000" b="1" spc="725" dirty="0">
                <a:solidFill>
                  <a:srgbClr val="5D17EB"/>
                </a:solidFill>
                <a:latin typeface="Trebuchet MS"/>
                <a:cs typeface="Trebuchet MS"/>
              </a:rPr>
              <a:t>Data Set</a:t>
            </a:r>
            <a:endParaRPr sz="6000" dirty="0">
              <a:latin typeface="Trebuchet MS"/>
              <a:cs typeface="Trebuchet MS"/>
            </a:endParaRPr>
          </a:p>
        </p:txBody>
      </p:sp>
      <p:graphicFrame>
        <p:nvGraphicFramePr>
          <p:cNvPr id="7" name="Content Placeholder 2">
            <a:extLst>
              <a:ext uri="{FF2B5EF4-FFF2-40B4-BE49-F238E27FC236}">
                <a16:creationId xmlns:a16="http://schemas.microsoft.com/office/drawing/2014/main" id="{F37857FA-A2D9-C45B-89E1-81DF83803AA9}"/>
              </a:ext>
            </a:extLst>
          </p:cNvPr>
          <p:cNvGraphicFramePr>
            <a:graphicFrameLocks/>
          </p:cNvGraphicFramePr>
          <p:nvPr>
            <p:extLst>
              <p:ext uri="{D42A27DB-BD31-4B8C-83A1-F6EECF244321}">
                <p14:modId xmlns:p14="http://schemas.microsoft.com/office/powerpoint/2010/main" val="2684994025"/>
              </p:ext>
            </p:extLst>
          </p:nvPr>
        </p:nvGraphicFramePr>
        <p:xfrm>
          <a:off x="5562600" y="1066800"/>
          <a:ext cx="11125200" cy="815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object 12">
            <a:extLst>
              <a:ext uri="{FF2B5EF4-FFF2-40B4-BE49-F238E27FC236}">
                <a16:creationId xmlns:a16="http://schemas.microsoft.com/office/drawing/2014/main" id="{B41FC3B1-06AE-DD3B-120C-D287C4C03E5F}"/>
              </a:ext>
            </a:extLst>
          </p:cNvPr>
          <p:cNvPicPr/>
          <p:nvPr/>
        </p:nvPicPr>
        <p:blipFill>
          <a:blip r:embed="rId7" cstate="print"/>
          <a:stretch>
            <a:fillRect/>
          </a:stretch>
        </p:blipFill>
        <p:spPr>
          <a:xfrm>
            <a:off x="-6927" y="7744691"/>
            <a:ext cx="6142880" cy="2542309"/>
          </a:xfrm>
          <a:prstGeom prst="rect">
            <a:avLst/>
          </a:prstGeom>
        </p:spPr>
      </p:pic>
    </p:spTree>
    <p:extLst>
      <p:ext uri="{BB962C8B-B14F-4D97-AF65-F5344CB8AC3E}">
        <p14:creationId xmlns:p14="http://schemas.microsoft.com/office/powerpoint/2010/main" val="1761032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5BCEEE-2914-C046-B942-731CB3D32C43}"/>
              </a:ext>
            </a:extLst>
          </p:cNvPr>
          <p:cNvGrpSpPr/>
          <p:nvPr/>
        </p:nvGrpSpPr>
        <p:grpSpPr>
          <a:xfrm>
            <a:off x="722243" y="696122"/>
            <a:ext cx="17851289" cy="9324178"/>
            <a:chOff x="1478383" y="577243"/>
            <a:chExt cx="11015904" cy="5593524"/>
          </a:xfrm>
        </p:grpSpPr>
        <p:sp>
          <p:nvSpPr>
            <p:cNvPr id="4" name="Oval 3">
              <a:extLst>
                <a:ext uri="{FF2B5EF4-FFF2-40B4-BE49-F238E27FC236}">
                  <a16:creationId xmlns:a16="http://schemas.microsoft.com/office/drawing/2014/main" id="{65C29145-B32F-7004-A019-65BEA4B23CEB}"/>
                </a:ext>
              </a:extLst>
            </p:cNvPr>
            <p:cNvSpPr/>
            <p:nvPr/>
          </p:nvSpPr>
          <p:spPr>
            <a:xfrm>
              <a:off x="1478383" y="1277371"/>
              <a:ext cx="4446163" cy="4446163"/>
            </a:xfrm>
            <a:prstGeom prst="ellipse">
              <a:avLst/>
            </a:prstGeom>
            <a:pattFill prst="smGrid">
              <a:fgClr>
                <a:schemeClr val="bg1">
                  <a:lumMod val="95000"/>
                </a:schemeClr>
              </a:fgClr>
              <a:bgClr>
                <a:srgbClr val="DDE1E2"/>
              </a:bgClr>
            </a:pattFill>
            <a:ln>
              <a:noFill/>
            </a:ln>
            <a:effectLst>
              <a:innerShdw blurRad="952500">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B0BAD46F-1053-5AF5-B3D9-F6DE5E0D87AE}"/>
                </a:ext>
              </a:extLst>
            </p:cNvPr>
            <p:cNvSpPr/>
            <p:nvPr/>
          </p:nvSpPr>
          <p:spPr>
            <a:xfrm>
              <a:off x="1850758" y="1649746"/>
              <a:ext cx="3701413" cy="3701413"/>
            </a:xfrm>
            <a:prstGeom prst="ellipse">
              <a:avLst/>
            </a:prstGeom>
            <a:gradFill flip="none" rotWithShape="1">
              <a:gsLst>
                <a:gs pos="0">
                  <a:srgbClr val="DDE1E2"/>
                </a:gs>
                <a:gs pos="100000">
                  <a:srgbClr val="FFFFFF"/>
                </a:gs>
              </a:gsLst>
              <a:lin ang="16200000" scaled="1"/>
              <a:tileRect/>
            </a:gradFill>
            <a:ln w="558800">
              <a:noFill/>
            </a:ln>
            <a:effectLst>
              <a:outerShdw blurRad="508000" dist="76200" dir="2700000" sx="102000" sy="102000" algn="tl" rotWithShape="0">
                <a:schemeClr val="tx1">
                  <a:lumMod val="65000"/>
                  <a:lumOff val="3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19">
              <a:extLst>
                <a:ext uri="{FF2B5EF4-FFF2-40B4-BE49-F238E27FC236}">
                  <a16:creationId xmlns:a16="http://schemas.microsoft.com/office/drawing/2014/main" id="{1F6AD679-27B3-3DA1-F675-BC9188DADD68}"/>
                </a:ext>
              </a:extLst>
            </p:cNvPr>
            <p:cNvSpPr/>
            <p:nvPr/>
          </p:nvSpPr>
          <p:spPr>
            <a:xfrm>
              <a:off x="7046035" y="577243"/>
              <a:ext cx="4385635" cy="1165131"/>
            </a:xfrm>
            <a:prstGeom prst="roundRect">
              <a:avLst>
                <a:gd name="adj" fmla="val 50000"/>
              </a:avLst>
            </a:prstGeom>
            <a:gradFill flip="none" rotWithShape="1">
              <a:gsLst>
                <a:gs pos="0">
                  <a:srgbClr val="FCB117"/>
                </a:gs>
                <a:gs pos="100000">
                  <a:srgbClr val="FFDB3F"/>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20">
              <a:extLst>
                <a:ext uri="{FF2B5EF4-FFF2-40B4-BE49-F238E27FC236}">
                  <a16:creationId xmlns:a16="http://schemas.microsoft.com/office/drawing/2014/main" id="{689DF535-2171-E9B5-F7EB-D00FBE693177}"/>
                </a:ext>
              </a:extLst>
            </p:cNvPr>
            <p:cNvSpPr/>
            <p:nvPr/>
          </p:nvSpPr>
          <p:spPr>
            <a:xfrm>
              <a:off x="7619855" y="2071787"/>
              <a:ext cx="4071659" cy="1001972"/>
            </a:xfrm>
            <a:prstGeom prst="roundRect">
              <a:avLst>
                <a:gd name="adj" fmla="val 50000"/>
              </a:avLst>
            </a:prstGeom>
            <a:gradFill flip="none" rotWithShape="1">
              <a:gsLst>
                <a:gs pos="0">
                  <a:srgbClr val="F05222"/>
                </a:gs>
                <a:gs pos="100000">
                  <a:srgbClr val="FBA31A"/>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21">
              <a:extLst>
                <a:ext uri="{FF2B5EF4-FFF2-40B4-BE49-F238E27FC236}">
                  <a16:creationId xmlns:a16="http://schemas.microsoft.com/office/drawing/2014/main" id="{1B39FEE3-7F4F-C836-5261-3B469059642F}"/>
                </a:ext>
              </a:extLst>
            </p:cNvPr>
            <p:cNvSpPr/>
            <p:nvPr/>
          </p:nvSpPr>
          <p:spPr>
            <a:xfrm>
              <a:off x="7631441" y="3357485"/>
              <a:ext cx="4149205" cy="1245977"/>
            </a:xfrm>
            <a:prstGeom prst="roundRect">
              <a:avLst>
                <a:gd name="adj" fmla="val 50000"/>
              </a:avLst>
            </a:prstGeom>
            <a:gradFill flip="none" rotWithShape="1">
              <a:gsLst>
                <a:gs pos="0">
                  <a:srgbClr val="A6228F"/>
                </a:gs>
                <a:gs pos="100000">
                  <a:srgbClr val="D3509D"/>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22">
              <a:extLst>
                <a:ext uri="{FF2B5EF4-FFF2-40B4-BE49-F238E27FC236}">
                  <a16:creationId xmlns:a16="http://schemas.microsoft.com/office/drawing/2014/main" id="{D410DCFD-396D-426A-8569-6750C7BD591E}"/>
                </a:ext>
              </a:extLst>
            </p:cNvPr>
            <p:cNvSpPr/>
            <p:nvPr/>
          </p:nvSpPr>
          <p:spPr>
            <a:xfrm>
              <a:off x="7216133" y="4890702"/>
              <a:ext cx="4277140" cy="1119633"/>
            </a:xfrm>
            <a:prstGeom prst="roundRect">
              <a:avLst>
                <a:gd name="adj" fmla="val 50000"/>
              </a:avLst>
            </a:prstGeom>
            <a:gradFill flip="none" rotWithShape="1">
              <a:gsLst>
                <a:gs pos="0">
                  <a:srgbClr val="473E8F"/>
                </a:gs>
                <a:gs pos="100000">
                  <a:srgbClr val="6957A1"/>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reeform: Shape 32">
              <a:extLst>
                <a:ext uri="{FF2B5EF4-FFF2-40B4-BE49-F238E27FC236}">
                  <a16:creationId xmlns:a16="http://schemas.microsoft.com/office/drawing/2014/main" id="{E18586BE-4EC7-68D9-7CEF-B431AF17CABE}"/>
                </a:ext>
              </a:extLst>
            </p:cNvPr>
            <p:cNvSpPr/>
            <p:nvPr/>
          </p:nvSpPr>
          <p:spPr>
            <a:xfrm>
              <a:off x="3885125" y="794467"/>
              <a:ext cx="2688152" cy="5376300"/>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825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Oval 12">
              <a:extLst>
                <a:ext uri="{FF2B5EF4-FFF2-40B4-BE49-F238E27FC236}">
                  <a16:creationId xmlns:a16="http://schemas.microsoft.com/office/drawing/2014/main" id="{240BF1D5-B451-2A65-D6DC-10699C3FBC36}"/>
                </a:ext>
              </a:extLst>
            </p:cNvPr>
            <p:cNvSpPr/>
            <p:nvPr/>
          </p:nvSpPr>
          <p:spPr>
            <a:xfrm>
              <a:off x="4961943" y="983584"/>
              <a:ext cx="352449" cy="352449"/>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a:extLst>
                <a:ext uri="{FF2B5EF4-FFF2-40B4-BE49-F238E27FC236}">
                  <a16:creationId xmlns:a16="http://schemas.microsoft.com/office/drawing/2014/main" id="{EE8F3135-C47F-9EA6-09A8-A22740B15B80}"/>
                </a:ext>
              </a:extLst>
            </p:cNvPr>
            <p:cNvSpPr/>
            <p:nvPr/>
          </p:nvSpPr>
          <p:spPr>
            <a:xfrm>
              <a:off x="6137039" y="2388760"/>
              <a:ext cx="352449" cy="352449"/>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4988CD04-4623-BCFC-5346-ABEE427126FC}"/>
                </a:ext>
              </a:extLst>
            </p:cNvPr>
            <p:cNvSpPr/>
            <p:nvPr/>
          </p:nvSpPr>
          <p:spPr>
            <a:xfrm>
              <a:off x="6306912" y="3813517"/>
              <a:ext cx="352449" cy="352449"/>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D52EE46D-4550-7D11-61C7-7551550A1BCA}"/>
                </a:ext>
              </a:extLst>
            </p:cNvPr>
            <p:cNvSpPr/>
            <p:nvPr/>
          </p:nvSpPr>
          <p:spPr>
            <a:xfrm>
              <a:off x="5441657" y="5274294"/>
              <a:ext cx="352449" cy="352449"/>
            </a:xfrm>
            <a:prstGeom prst="ellipse">
              <a:avLst/>
            </a:prstGeom>
            <a:solidFill>
              <a:srgbClr val="64539E"/>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ADBF25A3-E0FF-6372-B36A-9FE8DA9E49CE}"/>
                </a:ext>
              </a:extLst>
            </p:cNvPr>
            <p:cNvCxnSpPr>
              <a:cxnSpLocks/>
              <a:stCxn id="13" idx="6"/>
              <a:endCxn id="6" idx="1"/>
            </p:cNvCxnSpPr>
            <p:nvPr/>
          </p:nvCxnSpPr>
          <p:spPr>
            <a:xfrm>
              <a:off x="5314392" y="1159809"/>
              <a:ext cx="1731643" cy="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8A416B-F8CC-A164-A4EB-47B2438FF21C}"/>
                </a:ext>
              </a:extLst>
            </p:cNvPr>
            <p:cNvCxnSpPr>
              <a:cxnSpLocks/>
              <a:stCxn id="14" idx="6"/>
              <a:endCxn id="9" idx="1"/>
            </p:cNvCxnSpPr>
            <p:nvPr/>
          </p:nvCxnSpPr>
          <p:spPr>
            <a:xfrm>
              <a:off x="6489488" y="2564984"/>
              <a:ext cx="1130367" cy="7789"/>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FDFA766-77F5-4105-778D-5F152F34237C}"/>
                </a:ext>
              </a:extLst>
            </p:cNvPr>
            <p:cNvCxnSpPr>
              <a:cxnSpLocks/>
              <a:stCxn id="15" idx="6"/>
              <a:endCxn id="10" idx="1"/>
            </p:cNvCxnSpPr>
            <p:nvPr/>
          </p:nvCxnSpPr>
          <p:spPr>
            <a:xfrm flipV="1">
              <a:off x="6659361" y="3980474"/>
              <a:ext cx="972080" cy="9268"/>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F699F75-862B-5ADC-6A3B-4A71774CA297}"/>
                </a:ext>
              </a:extLst>
            </p:cNvPr>
            <p:cNvCxnSpPr>
              <a:cxnSpLocks/>
              <a:stCxn id="16" idx="6"/>
              <a:endCxn id="11" idx="1"/>
            </p:cNvCxnSpPr>
            <p:nvPr/>
          </p:nvCxnSpPr>
          <p:spPr>
            <a:xfrm>
              <a:off x="5794106" y="5450519"/>
              <a:ext cx="1422028" cy="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D34D9AF-45D5-2A00-A5AB-67032EEFD715}"/>
                </a:ext>
              </a:extLst>
            </p:cNvPr>
            <p:cNvSpPr/>
            <p:nvPr/>
          </p:nvSpPr>
          <p:spPr>
            <a:xfrm>
              <a:off x="7220226" y="872022"/>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8DDD0373-D311-A4AC-1B64-7A49E41B296E}"/>
                </a:ext>
              </a:extLst>
            </p:cNvPr>
            <p:cNvSpPr/>
            <p:nvPr/>
          </p:nvSpPr>
          <p:spPr>
            <a:xfrm>
              <a:off x="7817620" y="2288817"/>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A78808AD-EC25-0167-8F25-CE3B9E66E3BB}"/>
                </a:ext>
              </a:extLst>
            </p:cNvPr>
            <p:cNvSpPr/>
            <p:nvPr/>
          </p:nvSpPr>
          <p:spPr>
            <a:xfrm>
              <a:off x="7851899" y="3686798"/>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635E469C-1801-F1FC-03A7-6B13F45E6C15}"/>
                </a:ext>
              </a:extLst>
            </p:cNvPr>
            <p:cNvSpPr/>
            <p:nvPr/>
          </p:nvSpPr>
          <p:spPr>
            <a:xfrm>
              <a:off x="7490169" y="5128574"/>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C7B5CDBC-AAEB-9228-4AD4-F64A2BA7716F}"/>
                </a:ext>
              </a:extLst>
            </p:cNvPr>
            <p:cNvSpPr/>
            <p:nvPr/>
          </p:nvSpPr>
          <p:spPr>
            <a:xfrm>
              <a:off x="1964415" y="1740532"/>
              <a:ext cx="3474097" cy="3474097"/>
            </a:xfrm>
            <a:prstGeom prst="ellipse">
              <a:avLst/>
            </a:pr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084E5519-B605-7692-2491-E21DA2C83A53}"/>
                </a:ext>
              </a:extLst>
            </p:cNvPr>
            <p:cNvSpPr/>
            <p:nvPr/>
          </p:nvSpPr>
          <p:spPr>
            <a:xfrm>
              <a:off x="2018723" y="1793986"/>
              <a:ext cx="3367188" cy="3367188"/>
            </a:xfrm>
            <a:prstGeom prst="ellipse">
              <a:avLst/>
            </a:prstGeom>
            <a:noFill/>
            <a:ln w="15875">
              <a:solidFill>
                <a:schemeClr val="bg1">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23EA059E-E1C6-6250-7ADE-511743DC4F8C}"/>
                </a:ext>
              </a:extLst>
            </p:cNvPr>
            <p:cNvSpPr/>
            <p:nvPr/>
          </p:nvSpPr>
          <p:spPr>
            <a:xfrm>
              <a:off x="3642887" y="1712814"/>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DABF9E95-656B-BAEF-C382-0B947CBA44F2}"/>
                </a:ext>
              </a:extLst>
            </p:cNvPr>
            <p:cNvSpPr/>
            <p:nvPr/>
          </p:nvSpPr>
          <p:spPr>
            <a:xfrm>
              <a:off x="3642887" y="5128127"/>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323A79AC-DEA7-7826-0AF5-2466DDE0F77E}"/>
                </a:ext>
              </a:extLst>
            </p:cNvPr>
            <p:cNvSpPr/>
            <p:nvPr/>
          </p:nvSpPr>
          <p:spPr>
            <a:xfrm>
              <a:off x="536435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BCA9A871-09F8-F89B-B9A3-2F3DE2A23C73}"/>
                </a:ext>
              </a:extLst>
            </p:cNvPr>
            <p:cNvSpPr/>
            <p:nvPr/>
          </p:nvSpPr>
          <p:spPr>
            <a:xfrm>
              <a:off x="194972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Graphic 30" descr="Single gear">
              <a:extLst>
                <a:ext uri="{FF2B5EF4-FFF2-40B4-BE49-F238E27FC236}">
                  <a16:creationId xmlns:a16="http://schemas.microsoft.com/office/drawing/2014/main" id="{5C47D581-DC3C-B97F-C827-465FB71C80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65919" y="4359281"/>
              <a:ext cx="360000" cy="360000"/>
            </a:xfrm>
            <a:prstGeom prst="rect">
              <a:avLst/>
            </a:prstGeom>
          </p:spPr>
        </p:pic>
        <p:pic>
          <p:nvPicPr>
            <p:cNvPr id="32" name="Graphic 31" descr="Stopwatch">
              <a:extLst>
                <a:ext uri="{FF2B5EF4-FFF2-40B4-BE49-F238E27FC236}">
                  <a16:creationId xmlns:a16="http://schemas.microsoft.com/office/drawing/2014/main" id="{A98F8597-1921-190D-0571-7F22B15C4A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7528" y="3954903"/>
              <a:ext cx="360000" cy="360000"/>
            </a:xfrm>
            <a:prstGeom prst="rect">
              <a:avLst/>
            </a:prstGeom>
          </p:spPr>
        </p:pic>
        <p:pic>
          <p:nvPicPr>
            <p:cNvPr id="33" name="Graphic 32" descr="Lightbulb">
              <a:extLst>
                <a:ext uri="{FF2B5EF4-FFF2-40B4-BE49-F238E27FC236}">
                  <a16:creationId xmlns:a16="http://schemas.microsoft.com/office/drawing/2014/main" id="{019B1C22-376A-5003-3375-D6D9314C07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20599" y="4701357"/>
              <a:ext cx="360000" cy="360000"/>
            </a:xfrm>
            <a:prstGeom prst="rect">
              <a:avLst/>
            </a:prstGeom>
          </p:spPr>
        </p:pic>
        <p:pic>
          <p:nvPicPr>
            <p:cNvPr id="34" name="Graphic 33" descr="Head with Gears">
              <a:extLst>
                <a:ext uri="{FF2B5EF4-FFF2-40B4-BE49-F238E27FC236}">
                  <a16:creationId xmlns:a16="http://schemas.microsoft.com/office/drawing/2014/main" id="{67ECC181-5D22-A678-1FBC-AAC1CCAD12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0956" y="4633974"/>
              <a:ext cx="360000" cy="360000"/>
            </a:xfrm>
            <a:prstGeom prst="rect">
              <a:avLst/>
            </a:prstGeom>
          </p:spPr>
        </p:pic>
        <p:sp>
          <p:nvSpPr>
            <p:cNvPr id="35" name="Oval 34">
              <a:extLst>
                <a:ext uri="{FF2B5EF4-FFF2-40B4-BE49-F238E27FC236}">
                  <a16:creationId xmlns:a16="http://schemas.microsoft.com/office/drawing/2014/main" id="{E6C7F6E4-7D14-0ADB-4FFC-D7B786674F92}"/>
                </a:ext>
              </a:extLst>
            </p:cNvPr>
            <p:cNvSpPr/>
            <p:nvPr/>
          </p:nvSpPr>
          <p:spPr>
            <a:xfrm>
              <a:off x="4041120" y="4826944"/>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56BECDB7-32E5-9529-B2E2-95E5A6551ED4}"/>
                </a:ext>
              </a:extLst>
            </p:cNvPr>
            <p:cNvSpPr/>
            <p:nvPr/>
          </p:nvSpPr>
          <p:spPr>
            <a:xfrm>
              <a:off x="4333200" y="4709737"/>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B553EEDD-7F62-3A35-884B-027B09D38988}"/>
                </a:ext>
              </a:extLst>
            </p:cNvPr>
            <p:cNvSpPr/>
            <p:nvPr/>
          </p:nvSpPr>
          <p:spPr>
            <a:xfrm>
              <a:off x="4591554" y="4545692"/>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Graphic 37" descr="Teacher">
              <a:extLst>
                <a:ext uri="{FF2B5EF4-FFF2-40B4-BE49-F238E27FC236}">
                  <a16:creationId xmlns:a16="http://schemas.microsoft.com/office/drawing/2014/main" id="{B91EFAF5-051A-C3E3-8926-13465367B2C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38822" y="1826809"/>
              <a:ext cx="914400" cy="914400"/>
            </a:xfrm>
            <a:prstGeom prst="rect">
              <a:avLst/>
            </a:prstGeom>
          </p:spPr>
        </p:pic>
        <p:sp>
          <p:nvSpPr>
            <p:cNvPr id="39" name="TextBox 38">
              <a:extLst>
                <a:ext uri="{FF2B5EF4-FFF2-40B4-BE49-F238E27FC236}">
                  <a16:creationId xmlns:a16="http://schemas.microsoft.com/office/drawing/2014/main" id="{4E3A78B3-47B3-DD5B-45DB-5F2F048B728B}"/>
                </a:ext>
              </a:extLst>
            </p:cNvPr>
            <p:cNvSpPr txBox="1"/>
            <p:nvPr/>
          </p:nvSpPr>
          <p:spPr>
            <a:xfrm>
              <a:off x="2434205" y="2945286"/>
              <a:ext cx="2610317" cy="1052411"/>
            </a:xfrm>
            <a:prstGeom prst="rect">
              <a:avLst/>
            </a:prstGeom>
            <a:noFill/>
          </p:spPr>
          <p:txBody>
            <a:bodyPr wrap="square" rtlCol="0">
              <a:spAutoFit/>
            </a:bodyPr>
            <a:lstStyle/>
            <a:p>
              <a:pPr algn="ctr"/>
              <a:r>
                <a:rPr lang="en-IN" sz="5400" dirty="0">
                  <a:latin typeface="Times New Roman" panose="02020603050405020304" pitchFamily="18" charset="0"/>
                  <a:ea typeface="Open Sans Condensed Light" panose="020B0306030504020204" pitchFamily="34" charset="0"/>
                  <a:cs typeface="Times New Roman" panose="02020603050405020304" pitchFamily="18" charset="0"/>
                </a:rPr>
                <a:t>Tools and Technologies</a:t>
              </a:r>
            </a:p>
          </p:txBody>
        </p:sp>
        <p:sp>
          <p:nvSpPr>
            <p:cNvPr id="40" name="TextBox 39">
              <a:extLst>
                <a:ext uri="{FF2B5EF4-FFF2-40B4-BE49-F238E27FC236}">
                  <a16:creationId xmlns:a16="http://schemas.microsoft.com/office/drawing/2014/main" id="{AC1D493A-9869-6D7E-3531-C73741560AAC}"/>
                </a:ext>
              </a:extLst>
            </p:cNvPr>
            <p:cNvSpPr txBox="1"/>
            <p:nvPr/>
          </p:nvSpPr>
          <p:spPr>
            <a:xfrm>
              <a:off x="8412288" y="2167843"/>
              <a:ext cx="2610317" cy="261610"/>
            </a:xfrm>
            <a:prstGeom prst="rect">
              <a:avLst/>
            </a:prstGeom>
            <a:noFill/>
          </p:spPr>
          <p:txBody>
            <a:bodyPr wrap="square" rtlCol="0">
              <a:spAutoFit/>
            </a:bodyPr>
            <a:lstStyle/>
            <a:p>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41" name="TextBox 40">
              <a:extLst>
                <a:ext uri="{FF2B5EF4-FFF2-40B4-BE49-F238E27FC236}">
                  <a16:creationId xmlns:a16="http://schemas.microsoft.com/office/drawing/2014/main" id="{CE7FE0AC-268D-F15B-FA23-4A21CD48C591}"/>
                </a:ext>
              </a:extLst>
            </p:cNvPr>
            <p:cNvSpPr txBox="1"/>
            <p:nvPr/>
          </p:nvSpPr>
          <p:spPr>
            <a:xfrm>
              <a:off x="8510728" y="2156678"/>
              <a:ext cx="3983559" cy="720071"/>
            </a:xfrm>
            <a:prstGeom prst="rect">
              <a:avLst/>
            </a:prstGeom>
            <a:noFill/>
          </p:spPr>
          <p:txBody>
            <a:bodyPr wrap="square" rtlCol="0">
              <a:spAutoFit/>
            </a:bodyPr>
            <a:lstStyle/>
            <a:p>
              <a:r>
                <a:rPr lang="en-IN" sz="2400" dirty="0"/>
                <a:t>Programming Frameworks</a:t>
              </a:r>
            </a:p>
            <a:p>
              <a:pPr marL="285750" indent="-285750">
                <a:buFont typeface="Arial" panose="020B0604020202020204" pitchFamily="34" charset="0"/>
                <a:buChar char="•"/>
              </a:pPr>
              <a:r>
                <a:rPr lang="en-IN" sz="2400" dirty="0"/>
                <a:t>Next JS</a:t>
              </a:r>
            </a:p>
            <a:p>
              <a:pPr marL="285750" indent="-285750">
                <a:buFont typeface="Arial" panose="020B0604020202020204" pitchFamily="34" charset="0"/>
                <a:buChar char="•"/>
              </a:pPr>
              <a:r>
                <a:rPr lang="en-IN" sz="2400" dirty="0"/>
                <a:t>Fast API</a:t>
              </a:r>
              <a:endParaRPr lang="en-IN" sz="14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42" name="TextBox 41">
              <a:extLst>
                <a:ext uri="{FF2B5EF4-FFF2-40B4-BE49-F238E27FC236}">
                  <a16:creationId xmlns:a16="http://schemas.microsoft.com/office/drawing/2014/main" id="{63C9CCCC-F87F-A15C-E217-C88277DA7B29}"/>
                </a:ext>
              </a:extLst>
            </p:cNvPr>
            <p:cNvSpPr txBox="1"/>
            <p:nvPr/>
          </p:nvSpPr>
          <p:spPr>
            <a:xfrm>
              <a:off x="8663082" y="3454571"/>
              <a:ext cx="2768587" cy="941631"/>
            </a:xfrm>
            <a:prstGeom prst="rect">
              <a:avLst/>
            </a:prstGeom>
            <a:noFill/>
          </p:spPr>
          <p:txBody>
            <a:bodyPr wrap="square" rtlCol="0">
              <a:spAutoFit/>
            </a:bodyPr>
            <a:lstStyle/>
            <a:p>
              <a:r>
                <a:rPr lang="en-IN" sz="2400" dirty="0">
                  <a:solidFill>
                    <a:schemeClr val="bg1"/>
                  </a:solidFill>
                </a:rPr>
                <a:t>IDE</a:t>
              </a:r>
            </a:p>
            <a:p>
              <a:pPr marL="285750" indent="-285750">
                <a:buFont typeface="Arial" panose="020B0604020202020204" pitchFamily="34" charset="0"/>
                <a:buChar char="•"/>
              </a:pPr>
              <a:r>
                <a:rPr lang="en-IN" sz="2400" dirty="0">
                  <a:solidFill>
                    <a:schemeClr val="bg1"/>
                  </a:solidFill>
                </a:rPr>
                <a:t>Google</a:t>
              </a:r>
            </a:p>
            <a:p>
              <a:pPr marL="285750" indent="-285750">
                <a:buFont typeface="Arial" panose="020B0604020202020204" pitchFamily="34" charset="0"/>
                <a:buChar char="•"/>
              </a:pPr>
              <a:r>
                <a:rPr lang="en-IN" sz="2400" dirty="0" err="1">
                  <a:solidFill>
                    <a:schemeClr val="bg1"/>
                  </a:solidFill>
                </a:rPr>
                <a:t>Jupyter</a:t>
              </a:r>
              <a:r>
                <a:rPr lang="en-IN" sz="2400" dirty="0">
                  <a:solidFill>
                    <a:schemeClr val="bg1"/>
                  </a:solidFill>
                </a:rPr>
                <a:t> Notebook</a:t>
              </a:r>
            </a:p>
            <a:p>
              <a:pPr marL="285750" indent="-285750">
                <a:buFont typeface="Arial" panose="020B0604020202020204" pitchFamily="34" charset="0"/>
                <a:buChar char="•"/>
              </a:pPr>
              <a:r>
                <a:rPr lang="en-IN" sz="2400" dirty="0">
                  <a:solidFill>
                    <a:schemeClr val="bg1"/>
                  </a:solidFill>
                </a:rPr>
                <a:t>Visual Studio Code</a:t>
              </a:r>
              <a:endParaRPr lang="en-IN" sz="14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43" name="TextBox 42">
              <a:extLst>
                <a:ext uri="{FF2B5EF4-FFF2-40B4-BE49-F238E27FC236}">
                  <a16:creationId xmlns:a16="http://schemas.microsoft.com/office/drawing/2014/main" id="{B2474DDD-E7B4-8EFD-06CD-D87F872EAA24}"/>
                </a:ext>
              </a:extLst>
            </p:cNvPr>
            <p:cNvSpPr txBox="1"/>
            <p:nvPr/>
          </p:nvSpPr>
          <p:spPr>
            <a:xfrm>
              <a:off x="8387236" y="5048308"/>
              <a:ext cx="2961821" cy="720071"/>
            </a:xfrm>
            <a:prstGeom prst="rect">
              <a:avLst/>
            </a:prstGeom>
            <a:noFill/>
          </p:spPr>
          <p:txBody>
            <a:bodyPr wrap="square" rtlCol="0">
              <a:spAutoFit/>
            </a:bodyPr>
            <a:lstStyle/>
            <a:p>
              <a:r>
                <a:rPr lang="en-IN" sz="2400" dirty="0">
                  <a:solidFill>
                    <a:schemeClr val="bg1"/>
                  </a:solidFill>
                </a:rPr>
                <a:t>Workspace</a:t>
              </a:r>
            </a:p>
            <a:p>
              <a:pPr marL="285750" indent="-285750">
                <a:buFont typeface="Arial" panose="020B0604020202020204" pitchFamily="34" charset="0"/>
                <a:buChar char="•"/>
              </a:pPr>
              <a:r>
                <a:rPr lang="en-IN" sz="2400" dirty="0">
                  <a:solidFill>
                    <a:schemeClr val="bg1"/>
                  </a:solidFill>
                </a:rPr>
                <a:t>Google Drive</a:t>
              </a:r>
            </a:p>
            <a:p>
              <a:pPr marL="285750" indent="-285750">
                <a:buFont typeface="Arial" panose="020B0604020202020204" pitchFamily="34" charset="0"/>
                <a:buChar char="•"/>
              </a:pPr>
              <a:r>
                <a:rPr lang="en-IN" sz="24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GitHub</a:t>
              </a:r>
              <a:endParaRPr lang="en-IN" sz="14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pic>
        <p:nvPicPr>
          <p:cNvPr id="44" name="Picture 8">
            <a:extLst>
              <a:ext uri="{FF2B5EF4-FFF2-40B4-BE49-F238E27FC236}">
                <a16:creationId xmlns:a16="http://schemas.microsoft.com/office/drawing/2014/main" id="{540E7721-9187-D777-AF42-9ED50910C47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205021" y="1413299"/>
            <a:ext cx="611432" cy="61143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7D784A12-DF46-D62A-82DE-A9EC89B5B247}"/>
              </a:ext>
            </a:extLst>
          </p:cNvPr>
          <p:cNvSpPr txBox="1"/>
          <p:nvPr/>
        </p:nvSpPr>
        <p:spPr>
          <a:xfrm>
            <a:off x="11220799" y="995803"/>
            <a:ext cx="4967871" cy="1477328"/>
          </a:xfrm>
          <a:prstGeom prst="rect">
            <a:avLst/>
          </a:prstGeom>
          <a:noFill/>
        </p:spPr>
        <p:txBody>
          <a:bodyPr wrap="square" rtlCol="0">
            <a:spAutoFit/>
          </a:bodyPr>
          <a:lstStyle/>
          <a:p>
            <a:r>
              <a:rPr lang="en-IN" sz="2400" dirty="0"/>
              <a:t>Programming Languages</a:t>
            </a:r>
          </a:p>
          <a:p>
            <a:pPr marL="285750" indent="-285750">
              <a:buFont typeface="Arial" panose="020B0604020202020204" pitchFamily="34" charset="0"/>
              <a:buChar char="•"/>
            </a:pPr>
            <a:r>
              <a:rPr lang="en-IN" sz="2400" dirty="0"/>
              <a:t>Python3</a:t>
            </a:r>
          </a:p>
          <a:p>
            <a:pPr marL="285750" indent="-285750">
              <a:buFont typeface="Arial" panose="020B0604020202020204" pitchFamily="34" charset="0"/>
              <a:buChar char="•"/>
            </a:pPr>
            <a:r>
              <a:rPr lang="en-IN" sz="2400" dirty="0"/>
              <a:t>JavaScript</a:t>
            </a:r>
          </a:p>
          <a:p>
            <a:endParaRPr lang="en-US" dirty="0"/>
          </a:p>
        </p:txBody>
      </p:sp>
      <p:pic>
        <p:nvPicPr>
          <p:cNvPr id="47" name="Picture 14">
            <a:extLst>
              <a:ext uri="{FF2B5EF4-FFF2-40B4-BE49-F238E27FC236}">
                <a16:creationId xmlns:a16="http://schemas.microsoft.com/office/drawing/2014/main" id="{0C7A8979-52B8-1B25-5F00-359CB9295E4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73089" y="1650709"/>
            <a:ext cx="878980" cy="87898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A white lightning bolt in a green circle&#10;&#10;Description automatically generated">
            <a:extLst>
              <a:ext uri="{FF2B5EF4-FFF2-40B4-BE49-F238E27FC236}">
                <a16:creationId xmlns:a16="http://schemas.microsoft.com/office/drawing/2014/main" id="{0CD5F320-84A9-27B0-B349-4FE895DD34D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46067" y="3745254"/>
            <a:ext cx="681319" cy="681319"/>
          </a:xfrm>
          <a:prstGeom prst="rect">
            <a:avLst/>
          </a:prstGeom>
        </p:spPr>
      </p:pic>
      <p:pic>
        <p:nvPicPr>
          <p:cNvPr id="49" name="Picture 48" descr="A close-up of a logo&#10;&#10;Description automatically generated">
            <a:extLst>
              <a:ext uri="{FF2B5EF4-FFF2-40B4-BE49-F238E27FC236}">
                <a16:creationId xmlns:a16="http://schemas.microsoft.com/office/drawing/2014/main" id="{E61FF5CD-32FA-E77E-9E1E-9C2C153E0E6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4966629" y="3848921"/>
            <a:ext cx="1222040" cy="733223"/>
          </a:xfrm>
          <a:prstGeom prst="rect">
            <a:avLst/>
          </a:prstGeom>
        </p:spPr>
      </p:pic>
      <p:pic>
        <p:nvPicPr>
          <p:cNvPr id="54" name="Picture 18" descr="Visual Studio Code Logo PNG Transparent &amp; SVG Vector - Freebie Supply">
            <a:extLst>
              <a:ext uri="{FF2B5EF4-FFF2-40B4-BE49-F238E27FC236}">
                <a16:creationId xmlns:a16="http://schemas.microsoft.com/office/drawing/2014/main" id="{D346137C-97CC-E46D-FB90-448E82AB95B6}"/>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220799" y="6124404"/>
            <a:ext cx="697250" cy="52293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logo of a company&#10;&#10;Description automatically generated">
            <a:extLst>
              <a:ext uri="{FF2B5EF4-FFF2-40B4-BE49-F238E27FC236}">
                <a16:creationId xmlns:a16="http://schemas.microsoft.com/office/drawing/2014/main" id="{F739D69A-FF9D-CAF5-FF31-A145FA01744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591284" y="8460616"/>
            <a:ext cx="738460" cy="738460"/>
          </a:xfrm>
          <a:prstGeom prst="rect">
            <a:avLst/>
          </a:prstGeom>
        </p:spPr>
      </p:pic>
      <p:pic>
        <p:nvPicPr>
          <p:cNvPr id="58" name="Picture 20" descr="All About Using Jupyter Notebooks and Google Colab | Blog">
            <a:extLst>
              <a:ext uri="{FF2B5EF4-FFF2-40B4-BE49-F238E27FC236}">
                <a16:creationId xmlns:a16="http://schemas.microsoft.com/office/drawing/2014/main" id="{5E0C8BF7-F492-6D75-2026-1AFC7FE978B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4307716" y="5505094"/>
            <a:ext cx="1309730" cy="57891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2">
            <a:extLst>
              <a:ext uri="{FF2B5EF4-FFF2-40B4-BE49-F238E27FC236}">
                <a16:creationId xmlns:a16="http://schemas.microsoft.com/office/drawing/2014/main" id="{3990AB25-A64F-0F53-4D89-AC186C23820F}"/>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5888549" y="5980707"/>
            <a:ext cx="933015" cy="1081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426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33900" y="266700"/>
            <a:ext cx="9220200" cy="752129"/>
          </a:xfrm>
          <a:prstGeom prst="rect">
            <a:avLst/>
          </a:prstGeom>
        </p:spPr>
        <p:txBody>
          <a:bodyPr vert="horz" wrap="square" lIns="0" tIns="13335" rIns="0" bIns="0" rtlCol="0">
            <a:spAutoFit/>
          </a:bodyPr>
          <a:lstStyle/>
          <a:p>
            <a:pPr marL="12700">
              <a:lnSpc>
                <a:spcPct val="100000"/>
              </a:lnSpc>
              <a:spcBef>
                <a:spcPts val="105"/>
              </a:spcBef>
            </a:pPr>
            <a:r>
              <a:rPr lang="en-CA" sz="4800" b="1" spc="725" dirty="0">
                <a:solidFill>
                  <a:srgbClr val="5D17EB"/>
                </a:solidFill>
                <a:latin typeface="Trebuchet MS"/>
                <a:cs typeface="Trebuchet MS"/>
              </a:rPr>
              <a:t>Process Flow Diagram</a:t>
            </a:r>
            <a:endParaRPr sz="4800" dirty="0">
              <a:latin typeface="Trebuchet MS"/>
              <a:cs typeface="Trebuchet MS"/>
            </a:endParaRPr>
          </a:p>
        </p:txBody>
      </p:sp>
      <p:pic>
        <p:nvPicPr>
          <p:cNvPr id="2" name="Picture 1" descr="A diagram of a computer process&#10;&#10;Description automatically generated">
            <a:extLst>
              <a:ext uri="{FF2B5EF4-FFF2-40B4-BE49-F238E27FC236}">
                <a16:creationId xmlns:a16="http://schemas.microsoft.com/office/drawing/2014/main" id="{32D2539E-9E66-3A3C-FB25-ABD369356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934" y="1754087"/>
            <a:ext cx="4329360" cy="8266213"/>
          </a:xfrm>
          <a:prstGeom prst="rect">
            <a:avLst/>
          </a:prstGeom>
        </p:spPr>
      </p:pic>
      <p:pic>
        <p:nvPicPr>
          <p:cNvPr id="4" name="Picture 3" descr="A diagram of a process&#10;&#10;Description automatically generated">
            <a:extLst>
              <a:ext uri="{FF2B5EF4-FFF2-40B4-BE49-F238E27FC236}">
                <a16:creationId xmlns:a16="http://schemas.microsoft.com/office/drawing/2014/main" id="{2E6A216D-AAFF-D9C0-5510-F3CC87655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6653" y="1322813"/>
            <a:ext cx="5220547" cy="8468887"/>
          </a:xfrm>
          <a:prstGeom prst="rect">
            <a:avLst/>
          </a:prstGeom>
        </p:spPr>
      </p:pic>
      <p:pic>
        <p:nvPicPr>
          <p:cNvPr id="5" name="Picture 4" descr="A diagram of display results&#10;&#10;Description automatically generated">
            <a:extLst>
              <a:ext uri="{FF2B5EF4-FFF2-40B4-BE49-F238E27FC236}">
                <a16:creationId xmlns:a16="http://schemas.microsoft.com/office/drawing/2014/main" id="{AA88C8C2-3A3F-3C64-8A9C-5870021C6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6400" y="3619500"/>
            <a:ext cx="4021667" cy="3048000"/>
          </a:xfrm>
          <a:prstGeom prst="rect">
            <a:avLst/>
          </a:prstGeom>
        </p:spPr>
      </p:pic>
    </p:spTree>
    <p:extLst>
      <p:ext uri="{BB962C8B-B14F-4D97-AF65-F5344CB8AC3E}">
        <p14:creationId xmlns:p14="http://schemas.microsoft.com/office/powerpoint/2010/main" val="1550370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287000" y="190500"/>
            <a:ext cx="6934200" cy="936795"/>
          </a:xfrm>
          <a:prstGeom prst="rect">
            <a:avLst/>
          </a:prstGeom>
        </p:spPr>
        <p:txBody>
          <a:bodyPr vert="horz" wrap="square" lIns="0" tIns="13335" rIns="0" bIns="0" rtlCol="0">
            <a:spAutoFit/>
          </a:bodyPr>
          <a:lstStyle/>
          <a:p>
            <a:pPr marL="12700">
              <a:lnSpc>
                <a:spcPct val="100000"/>
              </a:lnSpc>
              <a:spcBef>
                <a:spcPts val="105"/>
              </a:spcBef>
            </a:pPr>
            <a:r>
              <a:rPr lang="en-CA" sz="6000" b="1" spc="725">
                <a:solidFill>
                  <a:srgbClr val="5D17EB"/>
                </a:solidFill>
                <a:latin typeface="Trebuchet MS"/>
                <a:cs typeface="Trebuchet MS"/>
              </a:rPr>
              <a:t>Pre-processing</a:t>
            </a:r>
            <a:endParaRPr lang="en-CA" sz="6000" dirty="0">
              <a:latin typeface="Trebuchet MS"/>
              <a:cs typeface="Trebuchet MS"/>
            </a:endParaRPr>
          </a:p>
        </p:txBody>
      </p:sp>
      <p:graphicFrame>
        <p:nvGraphicFramePr>
          <p:cNvPr id="5" name="Diagram 4">
            <a:extLst>
              <a:ext uri="{FF2B5EF4-FFF2-40B4-BE49-F238E27FC236}">
                <a16:creationId xmlns:a16="http://schemas.microsoft.com/office/drawing/2014/main" id="{78F8A13B-4084-F6E4-5BC2-F131E08B4AC1}"/>
              </a:ext>
            </a:extLst>
          </p:cNvPr>
          <p:cNvGraphicFramePr/>
          <p:nvPr>
            <p:extLst>
              <p:ext uri="{D42A27DB-BD31-4B8C-83A1-F6EECF244321}">
                <p14:modId xmlns:p14="http://schemas.microsoft.com/office/powerpoint/2010/main" val="2865377341"/>
              </p:ext>
            </p:extLst>
          </p:nvPr>
        </p:nvGraphicFramePr>
        <p:xfrm>
          <a:off x="457200" y="685800"/>
          <a:ext cx="8991600" cy="891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screenshot of a video&#10;&#10;Description automatically generated">
            <a:extLst>
              <a:ext uri="{FF2B5EF4-FFF2-40B4-BE49-F238E27FC236}">
                <a16:creationId xmlns:a16="http://schemas.microsoft.com/office/drawing/2014/main" id="{2FE5C585-E8BF-EB89-0D02-4105F0C535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44200" y="1409700"/>
            <a:ext cx="6324600" cy="8404088"/>
          </a:xfrm>
          <a:prstGeom prst="rect">
            <a:avLst/>
          </a:prstGeom>
        </p:spPr>
      </p:pic>
      <p:pic>
        <p:nvPicPr>
          <p:cNvPr id="4" name="Graphic 3" descr="Presentation with bar chart with solid fill">
            <a:extLst>
              <a:ext uri="{FF2B5EF4-FFF2-40B4-BE49-F238E27FC236}">
                <a16:creationId xmlns:a16="http://schemas.microsoft.com/office/drawing/2014/main" id="{4AE5C830-4318-AEA7-6B07-971271FC09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600" y="2476500"/>
            <a:ext cx="914400" cy="914400"/>
          </a:xfrm>
          <a:prstGeom prst="rect">
            <a:avLst/>
          </a:prstGeom>
        </p:spPr>
      </p:pic>
    </p:spTree>
    <p:extLst>
      <p:ext uri="{BB962C8B-B14F-4D97-AF65-F5344CB8AC3E}">
        <p14:creationId xmlns:p14="http://schemas.microsoft.com/office/powerpoint/2010/main" val="1937942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D17E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TotalTime>
  <Words>976</Words>
  <Application>Microsoft Office PowerPoint</Application>
  <PresentationFormat>Custom</PresentationFormat>
  <Paragraphs>101</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Lucida Sans Unicode</vt:lpstr>
      <vt:lpstr>Open Sans Condensed Light</vt:lpstr>
      <vt:lpstr>Symbol</vt:lpstr>
      <vt:lpstr>Times New Roman</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Purple Gradient Modern Artificial Intelligence Presentation</dc:title>
  <dc:creator>Stanley Varkey</dc:creator>
  <cp:keywords>DAGN3_1WFNA,BADtEi3DcnY</cp:keywords>
  <cp:lastModifiedBy>utsav jain</cp:lastModifiedBy>
  <cp:revision>28</cp:revision>
  <dcterms:created xsi:type="dcterms:W3CDTF">2024-08-14T23:45:34Z</dcterms:created>
  <dcterms:modified xsi:type="dcterms:W3CDTF">2024-08-27T16:02:24Z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2024-08-14T00:00:00Z</vt:filetime>
  </property>
  <property fmtid="{D5CDD505-2E9C-101B-9397-08002B2CF9AE}" pid="3" name="Creator">
    <vt:lpwstr>Canva</vt:lpwstr>
  </property>
  <property fmtid="{D5CDD505-2E9C-101B-9397-08002B2CF9AE}" pid="4" name="LastSaved">
    <vt:filetime>2024-08-14T00:00:00Z</vt:filetime>
  </property>
  <property fmtid="{D5CDD505-2E9C-101B-9397-08002B2CF9AE}" pid="5" name="Producer">
    <vt:lpwstr>Canva</vt:lpwstr>
  </property>
</Properties>
</file>